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14B5D-2476-D8EF-972A-81C1C92E0DA7}" v="3" dt="2025-05-29T15:57:47.249"/>
    <p1510:client id="{88F33012-EC38-15D5-3E70-6E6E3F5F12EE}" v="1823" dt="2025-05-29T14:50:21.892"/>
    <p1510:client id="{A4B71BBC-B610-7EB2-15EC-EA39F2C61212}" v="34" dt="2025-05-29T15:50:56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i x" userId="37996af6ae9968fa" providerId="Windows Live" clId="Web-{88F33012-EC38-15D5-3E70-6E6E3F5F12EE}"/>
    <pc:docChg chg="addSld delSld modSld addMainMaster delMainMaster">
      <pc:chgData name="zei x" userId="37996af6ae9968fa" providerId="Windows Live" clId="Web-{88F33012-EC38-15D5-3E70-6E6E3F5F12EE}" dt="2025-05-29T14:50:21.752" v="969" actId="20577"/>
      <pc:docMkLst>
        <pc:docMk/>
      </pc:docMkLst>
      <pc:sldChg chg="addSp delSp modSp new mod modClrScheme chgLayout">
        <pc:chgData name="zei x" userId="37996af6ae9968fa" providerId="Windows Live" clId="Web-{88F33012-EC38-15D5-3E70-6E6E3F5F12EE}" dt="2025-05-29T14:33:06.741" v="59" actId="20577"/>
        <pc:sldMkLst>
          <pc:docMk/>
          <pc:sldMk cId="397854517" sldId="256"/>
        </pc:sldMkLst>
        <pc:spChg chg="add del">
          <ac:chgData name="zei x" userId="37996af6ae9968fa" providerId="Windows Live" clId="Web-{88F33012-EC38-15D5-3E70-6E6E3F5F12EE}" dt="2025-05-29T14:31:12.424" v="29"/>
          <ac:spMkLst>
            <pc:docMk/>
            <pc:sldMk cId="397854517" sldId="256"/>
            <ac:spMk id="2" creationId="{1F73F21D-7913-4C49-FBAF-44FDE97BCAB9}"/>
          </ac:spMkLst>
        </pc:spChg>
        <pc:spChg chg="add mod">
          <ac:chgData name="zei x" userId="37996af6ae9968fa" providerId="Windows Live" clId="Web-{88F33012-EC38-15D5-3E70-6E6E3F5F12EE}" dt="2025-05-29T14:33:06.741" v="59" actId="20577"/>
          <ac:spMkLst>
            <pc:docMk/>
            <pc:sldMk cId="397854517" sldId="256"/>
            <ac:spMk id="3" creationId="{42033CEA-15D7-C46A-824C-41238163289A}"/>
          </ac:spMkLst>
        </pc:spChg>
      </pc:sldChg>
      <pc:sldChg chg="del">
        <pc:chgData name="zei x" userId="37996af6ae9968fa" providerId="Windows Live" clId="Web-{88F33012-EC38-15D5-3E70-6E6E3F5F12EE}" dt="2025-05-29T14:21:15.103" v="0"/>
        <pc:sldMkLst>
          <pc:docMk/>
          <pc:sldMk cId="650317164" sldId="256"/>
        </pc:sldMkLst>
      </pc:sldChg>
      <pc:sldChg chg="addSp modSp new mod modClrScheme chgLayout">
        <pc:chgData name="zei x" userId="37996af6ae9968fa" providerId="Windows Live" clId="Web-{88F33012-EC38-15D5-3E70-6E6E3F5F12EE}" dt="2025-05-29T14:48:12.090" v="925" actId="20577"/>
        <pc:sldMkLst>
          <pc:docMk/>
          <pc:sldMk cId="109887859" sldId="257"/>
        </pc:sldMkLst>
        <pc:spChg chg="add mod">
          <ac:chgData name="zei x" userId="37996af6ae9968fa" providerId="Windows Live" clId="Web-{88F33012-EC38-15D5-3E70-6E6E3F5F12EE}" dt="2025-05-29T14:48:12.090" v="925" actId="20577"/>
          <ac:spMkLst>
            <pc:docMk/>
            <pc:sldMk cId="109887859" sldId="257"/>
            <ac:spMk id="2" creationId="{B61CB38F-F7BA-8F16-E6EC-263BE08650B8}"/>
          </ac:spMkLst>
        </pc:spChg>
        <pc:spChg chg="add mod">
          <ac:chgData name="zei x" userId="37996af6ae9968fa" providerId="Windows Live" clId="Web-{88F33012-EC38-15D5-3E70-6E6E3F5F12EE}" dt="2025-05-29T14:48:03.512" v="924" actId="20577"/>
          <ac:spMkLst>
            <pc:docMk/>
            <pc:sldMk cId="109887859" sldId="257"/>
            <ac:spMk id="3" creationId="{5A8F6E36-042E-12A0-DB8A-80FFB6AFD1F8}"/>
          </ac:spMkLst>
        </pc:spChg>
      </pc:sldChg>
      <pc:sldChg chg="addSp modSp new mod modClrScheme chgLayout">
        <pc:chgData name="zei x" userId="37996af6ae9968fa" providerId="Windows Live" clId="Web-{88F33012-EC38-15D5-3E70-6E6E3F5F12EE}" dt="2025-05-29T14:48:49.263" v="936" actId="20577"/>
        <pc:sldMkLst>
          <pc:docMk/>
          <pc:sldMk cId="611767687" sldId="258"/>
        </pc:sldMkLst>
        <pc:spChg chg="add mod">
          <ac:chgData name="zei x" userId="37996af6ae9968fa" providerId="Windows Live" clId="Web-{88F33012-EC38-15D5-3E70-6E6E3F5F12EE}" dt="2025-05-29T14:48:49.263" v="936" actId="20577"/>
          <ac:spMkLst>
            <pc:docMk/>
            <pc:sldMk cId="611767687" sldId="258"/>
            <ac:spMk id="2" creationId="{C2A1C3FB-7DDD-1591-6E26-048F0846EB84}"/>
          </ac:spMkLst>
        </pc:spChg>
      </pc:sldChg>
      <pc:sldChg chg="addSp modSp new mod modClrScheme chgLayout">
        <pc:chgData name="zei x" userId="37996af6ae9968fa" providerId="Windows Live" clId="Web-{88F33012-EC38-15D5-3E70-6E6E3F5F12EE}" dt="2025-05-29T14:49:08.545" v="942" actId="20577"/>
        <pc:sldMkLst>
          <pc:docMk/>
          <pc:sldMk cId="1841467587" sldId="259"/>
        </pc:sldMkLst>
        <pc:spChg chg="add mod">
          <ac:chgData name="zei x" userId="37996af6ae9968fa" providerId="Windows Live" clId="Web-{88F33012-EC38-15D5-3E70-6E6E3F5F12EE}" dt="2025-05-29T14:49:08.545" v="942" actId="20577"/>
          <ac:spMkLst>
            <pc:docMk/>
            <pc:sldMk cId="1841467587" sldId="259"/>
            <ac:spMk id="2" creationId="{062FF3B3-4F16-CF23-C7A1-B4A1601E2B19}"/>
          </ac:spMkLst>
        </pc:spChg>
      </pc:sldChg>
      <pc:sldChg chg="addSp modSp new mod modClrScheme chgLayout">
        <pc:chgData name="zei x" userId="37996af6ae9968fa" providerId="Windows Live" clId="Web-{88F33012-EC38-15D5-3E70-6E6E3F5F12EE}" dt="2025-05-29T14:49:19.374" v="946" actId="20577"/>
        <pc:sldMkLst>
          <pc:docMk/>
          <pc:sldMk cId="105458274" sldId="260"/>
        </pc:sldMkLst>
        <pc:spChg chg="add mod">
          <ac:chgData name="zei x" userId="37996af6ae9968fa" providerId="Windows Live" clId="Web-{88F33012-EC38-15D5-3E70-6E6E3F5F12EE}" dt="2025-05-29T14:49:19.374" v="946" actId="20577"/>
          <ac:spMkLst>
            <pc:docMk/>
            <pc:sldMk cId="105458274" sldId="260"/>
            <ac:spMk id="2" creationId="{851AE4FB-D6D6-9217-F0CD-D30D92FCC055}"/>
          </ac:spMkLst>
        </pc:spChg>
      </pc:sldChg>
      <pc:sldChg chg="addSp modSp new mod modClrScheme chgLayout">
        <pc:chgData name="zei x" userId="37996af6ae9968fa" providerId="Windows Live" clId="Web-{88F33012-EC38-15D5-3E70-6E6E3F5F12EE}" dt="2025-05-29T14:50:21.752" v="969" actId="20577"/>
        <pc:sldMkLst>
          <pc:docMk/>
          <pc:sldMk cId="1791360206" sldId="261"/>
        </pc:sldMkLst>
        <pc:spChg chg="add mod">
          <ac:chgData name="zei x" userId="37996af6ae9968fa" providerId="Windows Live" clId="Web-{88F33012-EC38-15D5-3E70-6E6E3F5F12EE}" dt="2025-05-29T14:50:21.752" v="969" actId="20577"/>
          <ac:spMkLst>
            <pc:docMk/>
            <pc:sldMk cId="1791360206" sldId="261"/>
            <ac:spMk id="2" creationId="{6F0B8528-E6AA-F119-3EF3-940A0797F45C}"/>
          </ac:spMkLst>
        </pc:spChg>
      </pc:sldChg>
      <pc:sldChg chg="addSp modSp new mod modClrScheme chgLayout">
        <pc:chgData name="zei x" userId="37996af6ae9968fa" providerId="Windows Live" clId="Web-{88F33012-EC38-15D5-3E70-6E6E3F5F12EE}" dt="2025-05-29T14:49:29.546" v="950" actId="20577"/>
        <pc:sldMkLst>
          <pc:docMk/>
          <pc:sldMk cId="1943392031" sldId="262"/>
        </pc:sldMkLst>
        <pc:spChg chg="add mod">
          <ac:chgData name="zei x" userId="37996af6ae9968fa" providerId="Windows Live" clId="Web-{88F33012-EC38-15D5-3E70-6E6E3F5F12EE}" dt="2025-05-29T14:49:29.546" v="950" actId="20577"/>
          <ac:spMkLst>
            <pc:docMk/>
            <pc:sldMk cId="1943392031" sldId="262"/>
            <ac:spMk id="2" creationId="{9E61AE2F-97A4-DFB1-B317-DA0CA60484E7}"/>
          </ac:spMkLst>
        </pc:spChg>
      </pc:sldChg>
      <pc:sldChg chg="addSp modSp new mod modClrScheme chgLayout">
        <pc:chgData name="zei x" userId="37996af6ae9968fa" providerId="Windows Live" clId="Web-{88F33012-EC38-15D5-3E70-6E6E3F5F12EE}" dt="2025-05-29T14:49:41.094" v="954" actId="20577"/>
        <pc:sldMkLst>
          <pc:docMk/>
          <pc:sldMk cId="2259521854" sldId="263"/>
        </pc:sldMkLst>
        <pc:spChg chg="add mod">
          <ac:chgData name="zei x" userId="37996af6ae9968fa" providerId="Windows Live" clId="Web-{88F33012-EC38-15D5-3E70-6E6E3F5F12EE}" dt="2025-05-29T14:49:41.094" v="954" actId="20577"/>
          <ac:spMkLst>
            <pc:docMk/>
            <pc:sldMk cId="2259521854" sldId="263"/>
            <ac:spMk id="2" creationId="{66824F5B-DA37-E547-2161-F319C6FF50EB}"/>
          </ac:spMkLst>
        </pc:spChg>
      </pc:sldChg>
      <pc:sldChg chg="addSp modSp new mod modClrScheme chgLayout">
        <pc:chgData name="zei x" userId="37996af6ae9968fa" providerId="Windows Live" clId="Web-{88F33012-EC38-15D5-3E70-6E6E3F5F12EE}" dt="2025-05-29T14:49:51.610" v="958" actId="20577"/>
        <pc:sldMkLst>
          <pc:docMk/>
          <pc:sldMk cId="536869732" sldId="264"/>
        </pc:sldMkLst>
        <pc:spChg chg="add mod">
          <ac:chgData name="zei x" userId="37996af6ae9968fa" providerId="Windows Live" clId="Web-{88F33012-EC38-15D5-3E70-6E6E3F5F12EE}" dt="2025-05-29T14:49:51.610" v="958" actId="20577"/>
          <ac:spMkLst>
            <pc:docMk/>
            <pc:sldMk cId="536869732" sldId="264"/>
            <ac:spMk id="2" creationId="{99F9EC1D-6F5F-3E40-69D3-EED8D6BCE28C}"/>
          </ac:spMkLst>
        </pc:spChg>
      </pc:sldChg>
      <pc:sldChg chg="addSp modSp new mod modClrScheme chgLayout">
        <pc:chgData name="zei x" userId="37996af6ae9968fa" providerId="Windows Live" clId="Web-{88F33012-EC38-15D5-3E70-6E6E3F5F12EE}" dt="2025-05-29T14:50:09.017" v="965" actId="1076"/>
        <pc:sldMkLst>
          <pc:docMk/>
          <pc:sldMk cId="1793772552" sldId="265"/>
        </pc:sldMkLst>
        <pc:spChg chg="add mod">
          <ac:chgData name="zei x" userId="37996af6ae9968fa" providerId="Windows Live" clId="Web-{88F33012-EC38-15D5-3E70-6E6E3F5F12EE}" dt="2025-05-29T14:50:01.516" v="962" actId="20577"/>
          <ac:spMkLst>
            <pc:docMk/>
            <pc:sldMk cId="1793772552" sldId="265"/>
            <ac:spMk id="2" creationId="{3B4DF2FA-9A83-F6CA-4559-26114913DD3E}"/>
          </ac:spMkLst>
        </pc:spChg>
        <pc:spChg chg="add mod">
          <ac:chgData name="zei x" userId="37996af6ae9968fa" providerId="Windows Live" clId="Web-{88F33012-EC38-15D5-3E70-6E6E3F5F12EE}" dt="2025-05-29T14:50:09.017" v="965" actId="1076"/>
          <ac:spMkLst>
            <pc:docMk/>
            <pc:sldMk cId="1793772552" sldId="265"/>
            <ac:spMk id="3" creationId="{CD2389C0-4A63-6408-18D9-63658525A14F}"/>
          </ac:spMkLst>
        </pc:spChg>
      </pc:sldChg>
      <pc:sldMasterChg chg="del delSldLayout">
        <pc:chgData name="zei x" userId="37996af6ae9968fa" providerId="Windows Live" clId="Web-{88F33012-EC38-15D5-3E70-6E6E3F5F12EE}" dt="2025-05-29T14:22:17.574" v="11"/>
        <pc:sldMasterMkLst>
          <pc:docMk/>
          <pc:sldMasterMk cId="3926633689" sldId="2147483648"/>
        </pc:sldMasterMkLst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zei x" userId="37996af6ae9968fa" providerId="Windows Live" clId="Web-{88F33012-EC38-15D5-3E70-6E6E3F5F12EE}" dt="2025-05-29T14:22:17.574" v="11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25.356" v="12"/>
        <pc:sldMasterMkLst>
          <pc:docMk/>
          <pc:sldMasterMk cId="167125350" sldId="2147483660"/>
        </pc:sldMasterMkLst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3708034530" sldId="2147483661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772006028" sldId="2147483662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2625424169" sldId="2147483663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1779300531" sldId="2147483664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2421040470" sldId="2147483665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1843822994" sldId="2147483666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2154923888" sldId="2147483667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2613007601" sldId="2147483668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1837681803" sldId="2147483669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2798357021" sldId="2147483670"/>
          </pc:sldLayoutMkLst>
        </pc:sldLayoutChg>
        <pc:sldLayoutChg chg="add del mod replId">
          <pc:chgData name="zei x" userId="37996af6ae9968fa" providerId="Windows Live" clId="Web-{88F33012-EC38-15D5-3E70-6E6E3F5F12EE}" dt="2025-05-29T14:22:25.356" v="12"/>
          <pc:sldLayoutMkLst>
            <pc:docMk/>
            <pc:sldMasterMk cId="167125350" sldId="2147483660"/>
            <pc:sldLayoutMk cId="1289269040" sldId="2147483671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36.466" v="13"/>
        <pc:sldMasterMkLst>
          <pc:docMk/>
          <pc:sldMasterMk cId="3725333402" sldId="2147483672"/>
        </pc:sldMasterMkLst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2658268043" sldId="2147483673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4054521869" sldId="2147483674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577340921" sldId="2147483675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265613719" sldId="2147483676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648200700" sldId="2147483677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592265484" sldId="2147483678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3789084959" sldId="2147483679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3268775545" sldId="2147483680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1571801576" sldId="2147483681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1224150663" sldId="2147483682"/>
          </pc:sldLayoutMkLst>
        </pc:sldLayoutChg>
        <pc:sldLayoutChg chg="add del mod replId">
          <pc:chgData name="zei x" userId="37996af6ae9968fa" providerId="Windows Live" clId="Web-{88F33012-EC38-15D5-3E70-6E6E3F5F12EE}" dt="2025-05-29T14:22:36.466" v="13"/>
          <pc:sldLayoutMkLst>
            <pc:docMk/>
            <pc:sldMasterMk cId="3725333402" sldId="2147483672"/>
            <pc:sldLayoutMk cId="2172195586" sldId="2147483683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38.122" v="14"/>
        <pc:sldMasterMkLst>
          <pc:docMk/>
          <pc:sldMasterMk cId="597646446" sldId="2147483684"/>
        </pc:sldMasterMkLst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918011682" sldId="2147483685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2232484384" sldId="2147483686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2557794529" sldId="2147483687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4111648655" sldId="2147483688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4294196160" sldId="2147483689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184941426" sldId="2147483690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1215803572" sldId="2147483691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419982988" sldId="2147483692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2484299367" sldId="2147483693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3118586893" sldId="2147483694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3509295126" sldId="2147483695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696720085" sldId="2147483696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4011638268" sldId="2147483697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3528477881" sldId="2147483698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2342632947" sldId="2147483699"/>
          </pc:sldLayoutMkLst>
        </pc:sldLayoutChg>
        <pc:sldLayoutChg chg="add del mod replId">
          <pc:chgData name="zei x" userId="37996af6ae9968fa" providerId="Windows Live" clId="Web-{88F33012-EC38-15D5-3E70-6E6E3F5F12EE}" dt="2025-05-29T14:22:38.122" v="14"/>
          <pc:sldLayoutMkLst>
            <pc:docMk/>
            <pc:sldMasterMk cId="597646446" sldId="2147483684"/>
            <pc:sldLayoutMk cId="3285784679" sldId="2147483700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38.935" v="15"/>
        <pc:sldMasterMkLst>
          <pc:docMk/>
          <pc:sldMasterMk cId="2313784222" sldId="2147483701"/>
        </pc:sldMasterMkLst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3846670018" sldId="2147483702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1019387433" sldId="2147483703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3388039525" sldId="2147483704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533038853" sldId="2147483705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2325353543" sldId="2147483706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2593009101" sldId="2147483707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1213361679" sldId="2147483708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1818189270" sldId="2147483709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2090682639" sldId="2147483710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516411592" sldId="2147483711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2991143865" sldId="2147483712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1976358383" sldId="2147483713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4177026774" sldId="2147483714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1863381508" sldId="2147483715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2157403471" sldId="2147483716"/>
          </pc:sldLayoutMkLst>
        </pc:sldLayoutChg>
        <pc:sldLayoutChg chg="add del mod replId">
          <pc:chgData name="zei x" userId="37996af6ae9968fa" providerId="Windows Live" clId="Web-{88F33012-EC38-15D5-3E70-6E6E3F5F12EE}" dt="2025-05-29T14:22:38.935" v="15"/>
          <pc:sldLayoutMkLst>
            <pc:docMk/>
            <pc:sldMasterMk cId="2313784222" sldId="2147483701"/>
            <pc:sldLayoutMk cId="3682613165" sldId="2147483717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40.903" v="16"/>
        <pc:sldMasterMkLst>
          <pc:docMk/>
          <pc:sldMasterMk cId="3412922664" sldId="2147483718"/>
        </pc:sldMasterMkLst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3386397451" sldId="2147483719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3523275841" sldId="2147483720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3231927658" sldId="2147483721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3581801148" sldId="2147483722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1743896578" sldId="2147483723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1326110009" sldId="2147483724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370388378" sldId="2147483725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1674086342" sldId="2147483726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2242132483" sldId="2147483727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2084313405" sldId="2147483728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1691181443" sldId="2147483729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3779958067" sldId="2147483730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1316425556" sldId="2147483731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118500689" sldId="2147483732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385247645" sldId="2147483733"/>
          </pc:sldLayoutMkLst>
        </pc:sldLayoutChg>
        <pc:sldLayoutChg chg="add del mod replId">
          <pc:chgData name="zei x" userId="37996af6ae9968fa" providerId="Windows Live" clId="Web-{88F33012-EC38-15D5-3E70-6E6E3F5F12EE}" dt="2025-05-29T14:22:40.903" v="16"/>
          <pc:sldLayoutMkLst>
            <pc:docMk/>
            <pc:sldMasterMk cId="3412922664" sldId="2147483718"/>
            <pc:sldLayoutMk cId="924363748" sldId="2147483734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53.185" v="17"/>
        <pc:sldMasterMkLst>
          <pc:docMk/>
          <pc:sldMasterMk cId="4126478665" sldId="2147483735"/>
        </pc:sldMasterMkLst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3536314862" sldId="2147483736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1041877990" sldId="2147483737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2019024689" sldId="2147483738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1273333496" sldId="2147483739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4238109415" sldId="2147483740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1851339817" sldId="2147483741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748584245" sldId="2147483742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3768121318" sldId="2147483743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1794565762" sldId="2147483744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1651205024" sldId="2147483745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3023733461" sldId="2147483746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3353987170" sldId="2147483747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3146916083" sldId="2147483748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4282948418" sldId="2147483749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2969046769" sldId="2147483750"/>
          </pc:sldLayoutMkLst>
        </pc:sldLayoutChg>
        <pc:sldLayoutChg chg="add del mod replId">
          <pc:chgData name="zei x" userId="37996af6ae9968fa" providerId="Windows Live" clId="Web-{88F33012-EC38-15D5-3E70-6E6E3F5F12EE}" dt="2025-05-29T14:22:53.185" v="17"/>
          <pc:sldLayoutMkLst>
            <pc:docMk/>
            <pc:sldMasterMk cId="4126478665" sldId="2147483735"/>
            <pc:sldLayoutMk cId="26563851" sldId="2147483751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55.326" v="18"/>
        <pc:sldMasterMkLst>
          <pc:docMk/>
          <pc:sldMasterMk cId="1321372100" sldId="2147483752"/>
        </pc:sldMasterMkLst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2220505075" sldId="2147483753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1496102928" sldId="2147483754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644272318" sldId="2147483755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243309619" sldId="2147483756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363967402" sldId="2147483757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2737674371" sldId="2147483758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2353408763" sldId="2147483759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3061946104" sldId="2147483760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3684750087" sldId="2147483761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1089071007" sldId="2147483762"/>
          </pc:sldLayoutMkLst>
        </pc:sldLayoutChg>
        <pc:sldLayoutChg chg="add del mod replId">
          <pc:chgData name="zei x" userId="37996af6ae9968fa" providerId="Windows Live" clId="Web-{88F33012-EC38-15D5-3E70-6E6E3F5F12EE}" dt="2025-05-29T14:22:55.326" v="18"/>
          <pc:sldLayoutMkLst>
            <pc:docMk/>
            <pc:sldMasterMk cId="1321372100" sldId="2147483752"/>
            <pc:sldLayoutMk cId="3316544331" sldId="2147483763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56.904" v="19"/>
        <pc:sldMasterMkLst>
          <pc:docMk/>
          <pc:sldMasterMk cId="1241132981" sldId="2147483764"/>
        </pc:sldMasterMkLst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868598870" sldId="2147483765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1059706632" sldId="2147483766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2535854524" sldId="2147483767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82875350" sldId="2147483768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2590613893" sldId="2147483769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766049765" sldId="2147483770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3414982521" sldId="2147483771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957333765" sldId="2147483772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3511304082" sldId="2147483773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3640390640" sldId="2147483774"/>
          </pc:sldLayoutMkLst>
        </pc:sldLayoutChg>
        <pc:sldLayoutChg chg="add del mod replId">
          <pc:chgData name="zei x" userId="37996af6ae9968fa" providerId="Windows Live" clId="Web-{88F33012-EC38-15D5-3E70-6E6E3F5F12EE}" dt="2025-05-29T14:22:56.904" v="19"/>
          <pc:sldLayoutMkLst>
            <pc:docMk/>
            <pc:sldMasterMk cId="1241132981" sldId="2147483764"/>
            <pc:sldLayoutMk cId="2128714877" sldId="2147483775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57.857" v="20"/>
        <pc:sldMasterMkLst>
          <pc:docMk/>
          <pc:sldMasterMk cId="3036540206" sldId="2147483776"/>
        </pc:sldMasterMkLst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1621769212" sldId="2147483777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3306472511" sldId="2147483778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3916935831" sldId="2147483779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2009857148" sldId="2147483780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3849460323" sldId="2147483781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969204069" sldId="2147483782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3198765953" sldId="2147483783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2233302890" sldId="2147483784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44985744" sldId="2147483785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3328936799" sldId="2147483786"/>
          </pc:sldLayoutMkLst>
        </pc:sldLayoutChg>
        <pc:sldLayoutChg chg="add del mod replId">
          <pc:chgData name="zei x" userId="37996af6ae9968fa" providerId="Windows Live" clId="Web-{88F33012-EC38-15D5-3E70-6E6E3F5F12EE}" dt="2025-05-29T14:22:57.857" v="20"/>
          <pc:sldLayoutMkLst>
            <pc:docMk/>
            <pc:sldMasterMk cId="3036540206" sldId="2147483776"/>
            <pc:sldLayoutMk cId="979477797" sldId="2147483787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2:59.514" v="21"/>
        <pc:sldMasterMkLst>
          <pc:docMk/>
          <pc:sldMasterMk cId="4170928023" sldId="2147483788"/>
        </pc:sldMasterMkLst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450078205" sldId="2147483789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3604434325" sldId="2147483790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257758144" sldId="2147483791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685887554" sldId="2147483792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463209779" sldId="2147483793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711516192" sldId="2147483794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1607164146" sldId="2147483795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2812334256" sldId="2147483796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1335248009" sldId="2147483797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79872489" sldId="2147483798"/>
          </pc:sldLayoutMkLst>
        </pc:sldLayoutChg>
        <pc:sldLayoutChg chg="add del mod replId">
          <pc:chgData name="zei x" userId="37996af6ae9968fa" providerId="Windows Live" clId="Web-{88F33012-EC38-15D5-3E70-6E6E3F5F12EE}" dt="2025-05-29T14:22:59.514" v="21"/>
          <pc:sldLayoutMkLst>
            <pc:docMk/>
            <pc:sldMasterMk cId="4170928023" sldId="2147483788"/>
            <pc:sldLayoutMk cId="3489184949" sldId="2147483799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3:02.889" v="22"/>
        <pc:sldMasterMkLst>
          <pc:docMk/>
          <pc:sldMasterMk cId="3776455424" sldId="2147483800"/>
        </pc:sldMasterMkLst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1924623667" sldId="2147483801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1141412954" sldId="2147483802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2476934579" sldId="2147483803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677358256" sldId="2147483804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1123714774" sldId="2147483805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1519053559" sldId="2147483806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672042664" sldId="2147483807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2791331377" sldId="2147483808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3488325238" sldId="2147483809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3250550488" sldId="2147483810"/>
          </pc:sldLayoutMkLst>
        </pc:sldLayoutChg>
        <pc:sldLayoutChg chg="add del mod replId">
          <pc:chgData name="zei x" userId="37996af6ae9968fa" providerId="Windows Live" clId="Web-{88F33012-EC38-15D5-3E70-6E6E3F5F12EE}" dt="2025-05-29T14:23:02.889" v="22"/>
          <pc:sldLayoutMkLst>
            <pc:docMk/>
            <pc:sldMasterMk cId="3776455424" sldId="2147483800"/>
            <pc:sldLayoutMk cId="799632515" sldId="2147483811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3:05.889" v="23"/>
        <pc:sldMasterMkLst>
          <pc:docMk/>
          <pc:sldMasterMk cId="2036882877" sldId="2147483812"/>
        </pc:sldMasterMkLst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2319213520" sldId="2147483813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4009136331" sldId="2147483814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2597045119" sldId="2147483815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1349773411" sldId="2147483816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757129381" sldId="2147483817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1432332547" sldId="2147483818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1101743631" sldId="2147483819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3043706317" sldId="2147483820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2298555222" sldId="2147483821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1560259358" sldId="2147483822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3235038207" sldId="2147483823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983669299" sldId="2147483824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3531328754" sldId="2147483825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744864936" sldId="2147483826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4191268415" sldId="2147483827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3406141035" sldId="2147483828"/>
          </pc:sldLayoutMkLst>
        </pc:sldLayoutChg>
        <pc:sldLayoutChg chg="add del mod replId">
          <pc:chgData name="zei x" userId="37996af6ae9968fa" providerId="Windows Live" clId="Web-{88F33012-EC38-15D5-3E70-6E6E3F5F12EE}" dt="2025-05-29T14:23:05.889" v="23"/>
          <pc:sldLayoutMkLst>
            <pc:docMk/>
            <pc:sldMasterMk cId="2036882877" sldId="2147483812"/>
            <pc:sldLayoutMk cId="794348348" sldId="2147483829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3:07.873" v="24"/>
        <pc:sldMasterMkLst>
          <pc:docMk/>
          <pc:sldMasterMk cId="1746744257" sldId="2147483830"/>
        </pc:sldMasterMkLst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423942609" sldId="2147483831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1535477255" sldId="2147483832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621120090" sldId="2147483833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1364778273" sldId="2147483834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3269692241" sldId="2147483835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999084205" sldId="2147483836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702181413" sldId="2147483837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835429680" sldId="2147483838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718074788" sldId="2147483839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2995481033" sldId="2147483840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3605204451" sldId="2147483841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3551309731" sldId="2147483842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1222115451" sldId="2147483843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1684160549" sldId="2147483844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878618785" sldId="2147483845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4019861586" sldId="2147483846"/>
          </pc:sldLayoutMkLst>
        </pc:sldLayoutChg>
        <pc:sldLayoutChg chg="add del mod replId">
          <pc:chgData name="zei x" userId="37996af6ae9968fa" providerId="Windows Live" clId="Web-{88F33012-EC38-15D5-3E70-6E6E3F5F12EE}" dt="2025-05-29T14:23:07.873" v="24"/>
          <pc:sldLayoutMkLst>
            <pc:docMk/>
            <pc:sldMasterMk cId="1746744257" sldId="2147483830"/>
            <pc:sldLayoutMk cId="1333849942" sldId="2147483847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3:11.483" v="25"/>
        <pc:sldMasterMkLst>
          <pc:docMk/>
          <pc:sldMasterMk cId="1475004228" sldId="2147483848"/>
        </pc:sldMasterMkLst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2313971624" sldId="2147483849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43266870" sldId="2147483850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2173659855" sldId="2147483851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3413138081" sldId="2147483852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3896685379" sldId="2147483853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01969966" sldId="2147483854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830532559" sldId="2147483855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204637749" sldId="2147483856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2482458516" sldId="2147483857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368628218" sldId="2147483858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918302326" sldId="2147483859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979427262" sldId="2147483860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2167349320" sldId="2147483861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138061307" sldId="2147483862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641794793" sldId="2147483863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751885855" sldId="2147483864"/>
          </pc:sldLayoutMkLst>
        </pc:sldLayoutChg>
        <pc:sldLayoutChg chg="add del mod replId">
          <pc:chgData name="zei x" userId="37996af6ae9968fa" providerId="Windows Live" clId="Web-{88F33012-EC38-15D5-3E70-6E6E3F5F12EE}" dt="2025-05-29T14:23:11.483" v="25"/>
          <pc:sldLayoutMkLst>
            <pc:docMk/>
            <pc:sldMasterMk cId="1475004228" sldId="2147483848"/>
            <pc:sldLayoutMk cId="1838304506" sldId="2147483865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3:15.061" v="26"/>
        <pc:sldMasterMkLst>
          <pc:docMk/>
          <pc:sldMasterMk cId="2291793511" sldId="2147483866"/>
        </pc:sldMasterMkLst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1331476960" sldId="2147483867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2918983799" sldId="2147483868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116598061" sldId="2147483869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74433625" sldId="2147483870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3182208455" sldId="2147483871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3682036802" sldId="2147483872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3052150407" sldId="2147483873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4019748589" sldId="2147483874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2482173906" sldId="2147483875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1724520584" sldId="2147483876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3747162393" sldId="2147483877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580018354" sldId="2147483878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2540098184" sldId="2147483879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3470772381" sldId="2147483880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2688833742" sldId="2147483881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713157313" sldId="2147483882"/>
          </pc:sldLayoutMkLst>
        </pc:sldLayoutChg>
        <pc:sldLayoutChg chg="add del mod replId">
          <pc:chgData name="zei x" userId="37996af6ae9968fa" providerId="Windows Live" clId="Web-{88F33012-EC38-15D5-3E70-6E6E3F5F12EE}" dt="2025-05-29T14:23:15.061" v="26"/>
          <pc:sldLayoutMkLst>
            <pc:docMk/>
            <pc:sldMasterMk cId="2291793511" sldId="2147483866"/>
            <pc:sldLayoutMk cId="62012282" sldId="2147483883"/>
          </pc:sldLayoutMkLst>
        </pc:sldLayoutChg>
      </pc:sldMasterChg>
      <pc:sldMasterChg chg="add del addSldLayout delSldLayout modSldLayout">
        <pc:chgData name="zei x" userId="37996af6ae9968fa" providerId="Windows Live" clId="Web-{88F33012-EC38-15D5-3E70-6E6E3F5F12EE}" dt="2025-05-29T14:23:25.702" v="27"/>
        <pc:sldMasterMkLst>
          <pc:docMk/>
          <pc:sldMasterMk cId="2511492933" sldId="2147483884"/>
        </pc:sldMasterMkLst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1925788657" sldId="2147483885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2175380864" sldId="2147483886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2750665663" sldId="2147483887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111734675" sldId="2147483888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1400197691" sldId="2147483889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1061152475" sldId="2147483890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2437407758" sldId="2147483891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2838388896" sldId="2147483892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2171021645" sldId="2147483893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169184369" sldId="2147483894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27462358" sldId="2147483895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3221144109" sldId="2147483896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4051439406" sldId="2147483897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3677744757" sldId="2147483898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1405012149" sldId="2147483899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1663265820" sldId="2147483900"/>
          </pc:sldLayoutMkLst>
        </pc:sldLayoutChg>
        <pc:sldLayoutChg chg="add del mod replId">
          <pc:chgData name="zei x" userId="37996af6ae9968fa" providerId="Windows Live" clId="Web-{88F33012-EC38-15D5-3E70-6E6E3F5F12EE}" dt="2025-05-29T14:23:25.702" v="27"/>
          <pc:sldLayoutMkLst>
            <pc:docMk/>
            <pc:sldMasterMk cId="2511492933" sldId="2147483884"/>
            <pc:sldLayoutMk cId="3773329134" sldId="2147483901"/>
          </pc:sldLayoutMkLst>
        </pc:sldLayoutChg>
      </pc:sldMasterChg>
      <pc:sldMasterChg chg="add addSldLayout modSldLayout">
        <pc:chgData name="zei x" userId="37996af6ae9968fa" providerId="Windows Live" clId="Web-{88F33012-EC38-15D5-3E70-6E6E3F5F12EE}" dt="2025-05-29T14:23:25.702" v="27"/>
        <pc:sldMasterMkLst>
          <pc:docMk/>
          <pc:sldMasterMk cId="3618477406" sldId="2147483902"/>
        </pc:sldMasterMkLst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3816086613" sldId="2147483903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3363992644" sldId="2147483904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3184513757" sldId="2147483905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3838039741" sldId="2147483906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3181017031" sldId="2147483907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2399760706" sldId="2147483908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29540457" sldId="2147483909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1042850230" sldId="2147483910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3136059758" sldId="2147483911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2255970981" sldId="2147483912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2813946358" sldId="2147483913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3480906274" sldId="2147483914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3787062129" sldId="2147483915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4117546570" sldId="2147483916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586171772" sldId="2147483917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1035828218" sldId="2147483918"/>
          </pc:sldLayoutMkLst>
        </pc:sldLayoutChg>
        <pc:sldLayoutChg chg="add mod replId">
          <pc:chgData name="zei x" userId="37996af6ae9968fa" providerId="Windows Live" clId="Web-{88F33012-EC38-15D5-3E70-6E6E3F5F12EE}" dt="2025-05-29T14:23:25.702" v="27"/>
          <pc:sldLayoutMkLst>
            <pc:docMk/>
            <pc:sldMasterMk cId="3618477406" sldId="2147483902"/>
            <pc:sldLayoutMk cId="2004913057" sldId="2147483919"/>
          </pc:sldLayoutMkLst>
        </pc:sldLayoutChg>
      </pc:sldMasterChg>
    </pc:docChg>
  </pc:docChgLst>
  <pc:docChgLst>
    <pc:chgData name="zei x" userId="37996af6ae9968fa" providerId="Windows Live" clId="Web-{A4B71BBC-B610-7EB2-15EC-EA39F2C61212}"/>
    <pc:docChg chg="modSld addMainMaster delMainMaster">
      <pc:chgData name="zei x" userId="37996af6ae9968fa" providerId="Windows Live" clId="Web-{A4B71BBC-B610-7EB2-15EC-EA39F2C61212}" dt="2025-05-29T15:51:25.569" v="46"/>
      <pc:docMkLst>
        <pc:docMk/>
      </pc:docMkLst>
      <pc:sldChg chg="addSp modSp mod setBg modClrScheme chgLayout">
        <pc:chgData name="zei x" userId="37996af6ae9968fa" providerId="Windows Live" clId="Web-{A4B71BBC-B610-7EB2-15EC-EA39F2C61212}" dt="2025-05-29T15:51:25.569" v="46"/>
        <pc:sldMkLst>
          <pc:docMk/>
          <pc:sldMk cId="397854517" sldId="256"/>
        </pc:sldMkLst>
        <pc:spChg chg="mod">
          <ac:chgData name="zei x" userId="37996af6ae9968fa" providerId="Windows Live" clId="Web-{A4B71BBC-B610-7EB2-15EC-EA39F2C61212}" dt="2025-05-29T15:51:25.569" v="46"/>
          <ac:spMkLst>
            <pc:docMk/>
            <pc:sldMk cId="397854517" sldId="256"/>
            <ac:spMk id="3" creationId="{42033CEA-15D7-C46A-824C-41238163289A}"/>
          </ac:spMkLst>
        </pc:spChg>
        <pc:spChg chg="add">
          <ac:chgData name="zei x" userId="37996af6ae9968fa" providerId="Windows Live" clId="Web-{A4B71BBC-B610-7EB2-15EC-EA39F2C61212}" dt="2025-05-29T15:51:25.569" v="46"/>
          <ac:spMkLst>
            <pc:docMk/>
            <pc:sldMk cId="397854517" sldId="256"/>
            <ac:spMk id="16" creationId="{3D6DABB5-1FC3-4E21-AC84-4685B03C9F93}"/>
          </ac:spMkLst>
        </pc:spChg>
        <pc:spChg chg="add">
          <ac:chgData name="zei x" userId="37996af6ae9968fa" providerId="Windows Live" clId="Web-{A4B71BBC-B610-7EB2-15EC-EA39F2C61212}" dt="2025-05-29T15:51:25.569" v="46"/>
          <ac:spMkLst>
            <pc:docMk/>
            <pc:sldMk cId="397854517" sldId="256"/>
            <ac:spMk id="18" creationId="{FC5790B5-250E-45E6-A05D-C3D1D459BC9D}"/>
          </ac:spMkLst>
        </pc:spChg>
        <pc:grpChg chg="add">
          <ac:chgData name="zei x" userId="37996af6ae9968fa" providerId="Windows Live" clId="Web-{A4B71BBC-B610-7EB2-15EC-EA39F2C61212}" dt="2025-05-29T15:51:25.569" v="46"/>
          <ac:grpSpMkLst>
            <pc:docMk/>
            <pc:sldMk cId="397854517" sldId="256"/>
            <ac:grpSpMk id="8" creationId="{7575D7A7-3C36-4508-9BC6-70A93BD3C438}"/>
          </ac:grpSpMkLst>
        </pc:grpChg>
        <pc:grpChg chg="add">
          <ac:chgData name="zei x" userId="37996af6ae9968fa" providerId="Windows Live" clId="Web-{A4B71BBC-B610-7EB2-15EC-EA39F2C61212}" dt="2025-05-29T15:51:25.569" v="46"/>
          <ac:grpSpMkLst>
            <pc:docMk/>
            <pc:sldMk cId="397854517" sldId="256"/>
            <ac:grpSpMk id="20" creationId="{68158C4B-1BFE-4F6D-B2C1-0066FA11935A}"/>
          </ac:grpSpMkLst>
        </pc:grpChg>
        <pc:cxnChg chg="add">
          <ac:chgData name="zei x" userId="37996af6ae9968fa" providerId="Windows Live" clId="Web-{A4B71BBC-B610-7EB2-15EC-EA39F2C61212}" dt="2025-05-29T15:51:25.569" v="46"/>
          <ac:cxnSpMkLst>
            <pc:docMk/>
            <pc:sldMk cId="397854517" sldId="256"/>
            <ac:cxnSpMk id="14" creationId="{AE446D0E-6531-40B7-A182-FB8602439777}"/>
          </ac:cxnSpMkLst>
        </pc:cxnChg>
        <pc:cxnChg chg="add">
          <ac:chgData name="zei x" userId="37996af6ae9968fa" providerId="Windows Live" clId="Web-{A4B71BBC-B610-7EB2-15EC-EA39F2C61212}" dt="2025-05-29T15:51:25.569" v="46"/>
          <ac:cxnSpMkLst>
            <pc:docMk/>
            <pc:sldMk cId="397854517" sldId="256"/>
            <ac:cxnSpMk id="26" creationId="{14319AF2-886A-4C5D-B34C-17FCB0267EEB}"/>
          </ac:cxnSpMkLst>
        </pc:cxnChg>
      </pc:sldChg>
      <pc:sldChg chg="mod modClrScheme chgLayout">
        <pc:chgData name="zei x" userId="37996af6ae9968fa" providerId="Windows Live" clId="Web-{A4B71BBC-B610-7EB2-15EC-EA39F2C61212}" dt="2025-05-29T15:39:58.593" v="3"/>
        <pc:sldMkLst>
          <pc:docMk/>
          <pc:sldMk cId="109887859" sldId="257"/>
        </pc:sldMkLst>
      </pc:sldChg>
      <pc:sldChg chg="addSp modSp mod setBg modClrScheme chgLayout">
        <pc:chgData name="zei x" userId="37996af6ae9968fa" providerId="Windows Live" clId="Web-{A4B71BBC-B610-7EB2-15EC-EA39F2C61212}" dt="2025-05-29T15:43:44.350" v="12" actId="1076"/>
        <pc:sldMkLst>
          <pc:docMk/>
          <pc:sldMk cId="611767687" sldId="258"/>
        </pc:sldMkLst>
        <pc:spChg chg="mod">
          <ac:chgData name="zei x" userId="37996af6ae9968fa" providerId="Windows Live" clId="Web-{A4B71BBC-B610-7EB2-15EC-EA39F2C61212}" dt="2025-05-29T15:43:44.350" v="12" actId="1076"/>
          <ac:spMkLst>
            <pc:docMk/>
            <pc:sldMk cId="611767687" sldId="258"/>
            <ac:spMk id="2" creationId="{C2A1C3FB-7DDD-1591-6E26-048F0846EB84}"/>
          </ac:spMkLst>
        </pc:spChg>
        <pc:spChg chg="add">
          <ac:chgData name="zei x" userId="37996af6ae9968fa" providerId="Windows Live" clId="Web-{A4B71BBC-B610-7EB2-15EC-EA39F2C61212}" dt="2025-05-29T15:43:13.443" v="4"/>
          <ac:spMkLst>
            <pc:docMk/>
            <pc:sldMk cId="611767687" sldId="258"/>
            <ac:spMk id="16" creationId="{9401732C-37EE-4B98-A709-9530173F3802}"/>
          </ac:spMkLst>
        </pc:spChg>
        <pc:grpChg chg="add">
          <ac:chgData name="zei x" userId="37996af6ae9968fa" providerId="Windows Live" clId="Web-{A4B71BBC-B610-7EB2-15EC-EA39F2C61212}" dt="2025-05-29T15:43:13.443" v="4"/>
          <ac:grpSpMkLst>
            <pc:docMk/>
            <pc:sldMk cId="611767687" sldId="258"/>
            <ac:grpSpMk id="8" creationId="{749C117F-F390-437B-ADB0-57E87EFF34F5}"/>
          </ac:grpSpMkLst>
        </pc:grpChg>
        <pc:grpChg chg="add">
          <ac:chgData name="zei x" userId="37996af6ae9968fa" providerId="Windows Live" clId="Web-{A4B71BBC-B610-7EB2-15EC-EA39F2C61212}" dt="2025-05-29T15:43:13.443" v="4"/>
          <ac:grpSpMkLst>
            <pc:docMk/>
            <pc:sldMk cId="611767687" sldId="258"/>
            <ac:grpSpMk id="18" creationId="{654E48C8-2A00-4C54-BC9C-B18EE49E9C13}"/>
          </ac:grpSpMkLst>
        </pc:grpChg>
        <pc:picChg chg="mod">
          <ac:chgData name="zei x" userId="37996af6ae9968fa" providerId="Windows Live" clId="Web-{A4B71BBC-B610-7EB2-15EC-EA39F2C61212}" dt="2025-05-29T15:43:13.443" v="4"/>
          <ac:picMkLst>
            <pc:docMk/>
            <pc:sldMk cId="611767687" sldId="258"/>
            <ac:picMk id="3" creationId="{13E56210-21EC-C6E9-8539-C92137E14A1A}"/>
          </ac:picMkLst>
        </pc:picChg>
        <pc:cxnChg chg="add">
          <ac:chgData name="zei x" userId="37996af6ae9968fa" providerId="Windows Live" clId="Web-{A4B71BBC-B610-7EB2-15EC-EA39F2C61212}" dt="2025-05-29T15:43:13.443" v="4"/>
          <ac:cxnSpMkLst>
            <pc:docMk/>
            <pc:sldMk cId="611767687" sldId="258"/>
            <ac:cxnSpMk id="14" creationId="{20742BC3-654B-4E41-9A6A-73A42E477639}"/>
          </ac:cxnSpMkLst>
        </pc:cxnChg>
      </pc:sldChg>
      <pc:sldChg chg="addSp modSp mod setBg modClrScheme chgLayout">
        <pc:chgData name="zei x" userId="37996af6ae9968fa" providerId="Windows Live" clId="Web-{A4B71BBC-B610-7EB2-15EC-EA39F2C61212}" dt="2025-05-29T15:44:36.352" v="22" actId="1076"/>
        <pc:sldMkLst>
          <pc:docMk/>
          <pc:sldMk cId="1841467587" sldId="259"/>
        </pc:sldMkLst>
        <pc:spChg chg="mod ord">
          <ac:chgData name="zei x" userId="37996af6ae9968fa" providerId="Windows Live" clId="Web-{A4B71BBC-B610-7EB2-15EC-EA39F2C61212}" dt="2025-05-29T15:44:36.352" v="22" actId="1076"/>
          <ac:spMkLst>
            <pc:docMk/>
            <pc:sldMk cId="1841467587" sldId="259"/>
            <ac:spMk id="2" creationId="{062FF3B3-4F16-CF23-C7A1-B4A1601E2B19}"/>
          </ac:spMkLst>
        </pc:spChg>
        <pc:spChg chg="add">
          <ac:chgData name="zei x" userId="37996af6ae9968fa" providerId="Windows Live" clId="Web-{A4B71BBC-B610-7EB2-15EC-EA39F2C61212}" dt="2025-05-29T15:43:58.382" v="13"/>
          <ac:spMkLst>
            <pc:docMk/>
            <pc:sldMk cId="1841467587" sldId="259"/>
            <ac:spMk id="16" creationId="{22AC0F86-9A78-4E84-A4B4-ADB8B2629A0C}"/>
          </ac:spMkLst>
        </pc:spChg>
        <pc:spChg chg="add">
          <ac:chgData name="zei x" userId="37996af6ae9968fa" providerId="Windows Live" clId="Web-{A4B71BBC-B610-7EB2-15EC-EA39F2C61212}" dt="2025-05-29T15:43:58.382" v="13"/>
          <ac:spMkLst>
            <pc:docMk/>
            <pc:sldMk cId="1841467587" sldId="259"/>
            <ac:spMk id="24" creationId="{69A54E25-1C05-48E5-A5CC-3778C1D3632D}"/>
          </ac:spMkLst>
        </pc:spChg>
        <pc:grpChg chg="add">
          <ac:chgData name="zei x" userId="37996af6ae9968fa" providerId="Windows Live" clId="Web-{A4B71BBC-B610-7EB2-15EC-EA39F2C61212}" dt="2025-05-29T15:43:58.382" v="13"/>
          <ac:grpSpMkLst>
            <pc:docMk/>
            <pc:sldMk cId="1841467587" sldId="259"/>
            <ac:grpSpMk id="8" creationId="{DFB5D1BB-0703-437B-BD1E-1D07F8A2730B}"/>
          </ac:grpSpMkLst>
        </pc:grpChg>
        <pc:grpChg chg="add">
          <ac:chgData name="zei x" userId="37996af6ae9968fa" providerId="Windows Live" clId="Web-{A4B71BBC-B610-7EB2-15EC-EA39F2C61212}" dt="2025-05-29T15:43:58.382" v="13"/>
          <ac:grpSpMkLst>
            <pc:docMk/>
            <pc:sldMk cId="1841467587" sldId="259"/>
            <ac:grpSpMk id="18" creationId="{4AF78B9E-8BE2-4706-9377-A05FA25ABABF}"/>
          </ac:grpSpMkLst>
        </pc:grpChg>
        <pc:picChg chg="mod">
          <ac:chgData name="zei x" userId="37996af6ae9968fa" providerId="Windows Live" clId="Web-{A4B71BBC-B610-7EB2-15EC-EA39F2C61212}" dt="2025-05-29T15:43:58.382" v="13"/>
          <ac:picMkLst>
            <pc:docMk/>
            <pc:sldMk cId="1841467587" sldId="259"/>
            <ac:picMk id="3" creationId="{234DB5B1-B95A-7536-B78F-E244DCB83604}"/>
          </ac:picMkLst>
        </pc:picChg>
        <pc:cxnChg chg="add">
          <ac:chgData name="zei x" userId="37996af6ae9968fa" providerId="Windows Live" clId="Web-{A4B71BBC-B610-7EB2-15EC-EA39F2C61212}" dt="2025-05-29T15:43:58.382" v="13"/>
          <ac:cxnSpMkLst>
            <pc:docMk/>
            <pc:sldMk cId="1841467587" sldId="259"/>
            <ac:cxnSpMk id="14" creationId="{883F92AF-2403-4558-B1D7-72130A1E4BC7}"/>
          </ac:cxnSpMkLst>
        </pc:cxnChg>
        <pc:cxnChg chg="add">
          <ac:chgData name="zei x" userId="37996af6ae9968fa" providerId="Windows Live" clId="Web-{A4B71BBC-B610-7EB2-15EC-EA39F2C61212}" dt="2025-05-29T15:43:58.382" v="13"/>
          <ac:cxnSpMkLst>
            <pc:docMk/>
            <pc:sldMk cId="1841467587" sldId="259"/>
            <ac:cxnSpMk id="26" creationId="{0E5D0023-B23E-4823-8D72-B07FFF8CAE96}"/>
          </ac:cxnSpMkLst>
        </pc:cxnChg>
      </pc:sldChg>
      <pc:sldChg chg="addSp modSp mod setBg modClrScheme chgLayout">
        <pc:chgData name="zei x" userId="37996af6ae9968fa" providerId="Windows Live" clId="Web-{A4B71BBC-B610-7EB2-15EC-EA39F2C61212}" dt="2025-05-29T15:48:38.985" v="26" actId="20577"/>
        <pc:sldMkLst>
          <pc:docMk/>
          <pc:sldMk cId="105458274" sldId="260"/>
        </pc:sldMkLst>
        <pc:spChg chg="mod">
          <ac:chgData name="zei x" userId="37996af6ae9968fa" providerId="Windows Live" clId="Web-{A4B71BBC-B610-7EB2-15EC-EA39F2C61212}" dt="2025-05-29T15:48:38.985" v="26" actId="20577"/>
          <ac:spMkLst>
            <pc:docMk/>
            <pc:sldMk cId="105458274" sldId="260"/>
            <ac:spMk id="2" creationId="{851AE4FB-D6D6-9217-F0CD-D30D92FCC055}"/>
          </ac:spMkLst>
        </pc:spChg>
        <pc:spChg chg="add">
          <ac:chgData name="zei x" userId="37996af6ae9968fa" providerId="Windows Live" clId="Web-{A4B71BBC-B610-7EB2-15EC-EA39F2C61212}" dt="2025-05-29T15:48:19.437" v="23"/>
          <ac:spMkLst>
            <pc:docMk/>
            <pc:sldMk cId="105458274" sldId="260"/>
            <ac:spMk id="16" creationId="{A440FBE6-72B7-43D4-A8EB-FDBC35FE56C6}"/>
          </ac:spMkLst>
        </pc:spChg>
        <pc:grpChg chg="add">
          <ac:chgData name="zei x" userId="37996af6ae9968fa" providerId="Windows Live" clId="Web-{A4B71BBC-B610-7EB2-15EC-EA39F2C61212}" dt="2025-05-29T15:48:19.437" v="23"/>
          <ac:grpSpMkLst>
            <pc:docMk/>
            <pc:sldMk cId="105458274" sldId="260"/>
            <ac:grpSpMk id="8" creationId="{DFB5D1BB-0703-437B-BD1E-1D07F8A2730B}"/>
          </ac:grpSpMkLst>
        </pc:grpChg>
        <pc:grpChg chg="add">
          <ac:chgData name="zei x" userId="37996af6ae9968fa" providerId="Windows Live" clId="Web-{A4B71BBC-B610-7EB2-15EC-EA39F2C61212}" dt="2025-05-29T15:48:19.437" v="23"/>
          <ac:grpSpMkLst>
            <pc:docMk/>
            <pc:sldMk cId="105458274" sldId="260"/>
            <ac:grpSpMk id="18" creationId="{647B8492-BC4D-4046-B35A-C38E03494068}"/>
          </ac:grpSpMkLst>
        </pc:grpChg>
        <pc:picChg chg="mod">
          <ac:chgData name="zei x" userId="37996af6ae9968fa" providerId="Windows Live" clId="Web-{A4B71BBC-B610-7EB2-15EC-EA39F2C61212}" dt="2025-05-29T15:48:19.437" v="23"/>
          <ac:picMkLst>
            <pc:docMk/>
            <pc:sldMk cId="105458274" sldId="260"/>
            <ac:picMk id="3" creationId="{AB7CCB0C-711A-A3C6-F75A-D6EC4A01C2C5}"/>
          </ac:picMkLst>
        </pc:picChg>
        <pc:cxnChg chg="add">
          <ac:chgData name="zei x" userId="37996af6ae9968fa" providerId="Windows Live" clId="Web-{A4B71BBC-B610-7EB2-15EC-EA39F2C61212}" dt="2025-05-29T15:48:19.437" v="23"/>
          <ac:cxnSpMkLst>
            <pc:docMk/>
            <pc:sldMk cId="105458274" sldId="260"/>
            <ac:cxnSpMk id="14" creationId="{883F92AF-2403-4558-B1D7-72130A1E4BC7}"/>
          </ac:cxnSpMkLst>
        </pc:cxnChg>
        <pc:cxnChg chg="add">
          <ac:chgData name="zei x" userId="37996af6ae9968fa" providerId="Windows Live" clId="Web-{A4B71BBC-B610-7EB2-15EC-EA39F2C61212}" dt="2025-05-29T15:48:19.437" v="23"/>
          <ac:cxnSpMkLst>
            <pc:docMk/>
            <pc:sldMk cId="105458274" sldId="260"/>
            <ac:cxnSpMk id="24" creationId="{16652DC1-CA18-4263-AC06-BAB0B05EC783}"/>
          </ac:cxnSpMkLst>
        </pc:cxnChg>
      </pc:sldChg>
      <pc:sldChg chg="addSp modSp mod setBg modClrScheme chgLayout">
        <pc:chgData name="zei x" userId="37996af6ae9968fa" providerId="Windows Live" clId="Web-{A4B71BBC-B610-7EB2-15EC-EA39F2C61212}" dt="2025-05-29T15:49:19.424" v="31" actId="14100"/>
        <pc:sldMkLst>
          <pc:docMk/>
          <pc:sldMk cId="1791360206" sldId="261"/>
        </pc:sldMkLst>
        <pc:spChg chg="mod ord">
          <ac:chgData name="zei x" userId="37996af6ae9968fa" providerId="Windows Live" clId="Web-{A4B71BBC-B610-7EB2-15EC-EA39F2C61212}" dt="2025-05-29T15:49:19.424" v="31" actId="14100"/>
          <ac:spMkLst>
            <pc:docMk/>
            <pc:sldMk cId="1791360206" sldId="261"/>
            <ac:spMk id="2" creationId="{6F0B8528-E6AA-F119-3EF3-940A0797F45C}"/>
          </ac:spMkLst>
        </pc:spChg>
        <pc:spChg chg="add">
          <ac:chgData name="zei x" userId="37996af6ae9968fa" providerId="Windows Live" clId="Web-{A4B71BBC-B610-7EB2-15EC-EA39F2C61212}" dt="2025-05-29T15:49:00.829" v="27"/>
          <ac:spMkLst>
            <pc:docMk/>
            <pc:sldMk cId="1791360206" sldId="261"/>
            <ac:spMk id="16" creationId="{22AC0F86-9A78-4E84-A4B4-ADB8B2629A0C}"/>
          </ac:spMkLst>
        </pc:spChg>
        <pc:spChg chg="add">
          <ac:chgData name="zei x" userId="37996af6ae9968fa" providerId="Windows Live" clId="Web-{A4B71BBC-B610-7EB2-15EC-EA39F2C61212}" dt="2025-05-29T15:49:00.829" v="27"/>
          <ac:spMkLst>
            <pc:docMk/>
            <pc:sldMk cId="1791360206" sldId="261"/>
            <ac:spMk id="24" creationId="{69A54E25-1C05-48E5-A5CC-3778C1D3632D}"/>
          </ac:spMkLst>
        </pc:spChg>
        <pc:grpChg chg="add">
          <ac:chgData name="zei x" userId="37996af6ae9968fa" providerId="Windows Live" clId="Web-{A4B71BBC-B610-7EB2-15EC-EA39F2C61212}" dt="2025-05-29T15:49:00.829" v="27"/>
          <ac:grpSpMkLst>
            <pc:docMk/>
            <pc:sldMk cId="1791360206" sldId="261"/>
            <ac:grpSpMk id="8" creationId="{DFB5D1BB-0703-437B-BD1E-1D07F8A2730B}"/>
          </ac:grpSpMkLst>
        </pc:grpChg>
        <pc:grpChg chg="add">
          <ac:chgData name="zei x" userId="37996af6ae9968fa" providerId="Windows Live" clId="Web-{A4B71BBC-B610-7EB2-15EC-EA39F2C61212}" dt="2025-05-29T15:49:00.829" v="27"/>
          <ac:grpSpMkLst>
            <pc:docMk/>
            <pc:sldMk cId="1791360206" sldId="261"/>
            <ac:grpSpMk id="18" creationId="{4AF78B9E-8BE2-4706-9377-A05FA25ABABF}"/>
          </ac:grpSpMkLst>
        </pc:grpChg>
        <pc:picChg chg="mod">
          <ac:chgData name="zei x" userId="37996af6ae9968fa" providerId="Windows Live" clId="Web-{A4B71BBC-B610-7EB2-15EC-EA39F2C61212}" dt="2025-05-29T15:49:00.829" v="27"/>
          <ac:picMkLst>
            <pc:docMk/>
            <pc:sldMk cId="1791360206" sldId="261"/>
            <ac:picMk id="3" creationId="{ABF39275-324C-75DA-6569-AB141AB3126E}"/>
          </ac:picMkLst>
        </pc:picChg>
        <pc:cxnChg chg="add">
          <ac:chgData name="zei x" userId="37996af6ae9968fa" providerId="Windows Live" clId="Web-{A4B71BBC-B610-7EB2-15EC-EA39F2C61212}" dt="2025-05-29T15:49:00.829" v="27"/>
          <ac:cxnSpMkLst>
            <pc:docMk/>
            <pc:sldMk cId="1791360206" sldId="261"/>
            <ac:cxnSpMk id="14" creationId="{883F92AF-2403-4558-B1D7-72130A1E4BC7}"/>
          </ac:cxnSpMkLst>
        </pc:cxnChg>
        <pc:cxnChg chg="add">
          <ac:chgData name="zei x" userId="37996af6ae9968fa" providerId="Windows Live" clId="Web-{A4B71BBC-B610-7EB2-15EC-EA39F2C61212}" dt="2025-05-29T15:49:00.829" v="27"/>
          <ac:cxnSpMkLst>
            <pc:docMk/>
            <pc:sldMk cId="1791360206" sldId="261"/>
            <ac:cxnSpMk id="26" creationId="{0E5D0023-B23E-4823-8D72-B07FFF8CAE96}"/>
          </ac:cxnSpMkLst>
        </pc:cxnChg>
      </pc:sldChg>
      <pc:sldChg chg="addSp delSp modSp mod setBg modClrScheme chgLayout">
        <pc:chgData name="zei x" userId="37996af6ae9968fa" providerId="Windows Live" clId="Web-{A4B71BBC-B610-7EB2-15EC-EA39F2C61212}" dt="2025-05-29T15:50:06.269" v="39" actId="20577"/>
        <pc:sldMkLst>
          <pc:docMk/>
          <pc:sldMk cId="1943392031" sldId="262"/>
        </pc:sldMkLst>
        <pc:spChg chg="mod ord">
          <ac:chgData name="zei x" userId="37996af6ae9968fa" providerId="Windows Live" clId="Web-{A4B71BBC-B610-7EB2-15EC-EA39F2C61212}" dt="2025-05-29T15:50:06.269" v="39" actId="20577"/>
          <ac:spMkLst>
            <pc:docMk/>
            <pc:sldMk cId="1943392031" sldId="262"/>
            <ac:spMk id="2" creationId="{9E61AE2F-97A4-DFB1-B317-DA0CA60484E7}"/>
          </ac:spMkLst>
        </pc:spChg>
        <pc:spChg chg="add del">
          <ac:chgData name="zei x" userId="37996af6ae9968fa" providerId="Windows Live" clId="Web-{A4B71BBC-B610-7EB2-15EC-EA39F2C61212}" dt="2025-05-29T15:49:44.175" v="33"/>
          <ac:spMkLst>
            <pc:docMk/>
            <pc:sldMk cId="1943392031" sldId="262"/>
            <ac:spMk id="17" creationId="{22AC0F86-9A78-4E84-A4B4-ADB8B2629A0C}"/>
          </ac:spMkLst>
        </pc:spChg>
        <pc:spChg chg="add del">
          <ac:chgData name="zei x" userId="37996af6ae9968fa" providerId="Windows Live" clId="Web-{A4B71BBC-B610-7EB2-15EC-EA39F2C61212}" dt="2025-05-29T15:49:44.175" v="33"/>
          <ac:spMkLst>
            <pc:docMk/>
            <pc:sldMk cId="1943392031" sldId="262"/>
            <ac:spMk id="25" creationId="{69A54E25-1C05-48E5-A5CC-3778C1D3632D}"/>
          </ac:spMkLst>
        </pc:spChg>
        <pc:spChg chg="add">
          <ac:chgData name="zei x" userId="37996af6ae9968fa" providerId="Windows Live" clId="Web-{A4B71BBC-B610-7EB2-15EC-EA39F2C61212}" dt="2025-05-29T15:49:44.253" v="34"/>
          <ac:spMkLst>
            <pc:docMk/>
            <pc:sldMk cId="1943392031" sldId="262"/>
            <ac:spMk id="31" creationId="{11C7711F-3983-4AB1-AFDE-96F7C06514D3}"/>
          </ac:spMkLst>
        </pc:spChg>
        <pc:spChg chg="add">
          <ac:chgData name="zei x" userId="37996af6ae9968fa" providerId="Windows Live" clId="Web-{A4B71BBC-B610-7EB2-15EC-EA39F2C61212}" dt="2025-05-29T15:49:44.253" v="34"/>
          <ac:spMkLst>
            <pc:docMk/>
            <pc:sldMk cId="1943392031" sldId="262"/>
            <ac:spMk id="33" creationId="{B3085476-B49E-49ED-87D2-1165E69D2605}"/>
          </ac:spMkLst>
        </pc:spChg>
        <pc:grpChg chg="add del">
          <ac:chgData name="zei x" userId="37996af6ae9968fa" providerId="Windows Live" clId="Web-{A4B71BBC-B610-7EB2-15EC-EA39F2C61212}" dt="2025-05-29T15:49:44.175" v="33"/>
          <ac:grpSpMkLst>
            <pc:docMk/>
            <pc:sldMk cId="1943392031" sldId="262"/>
            <ac:grpSpMk id="9" creationId="{DFB5D1BB-0703-437B-BD1E-1D07F8A2730B}"/>
          </ac:grpSpMkLst>
        </pc:grpChg>
        <pc:grpChg chg="add del">
          <ac:chgData name="zei x" userId="37996af6ae9968fa" providerId="Windows Live" clId="Web-{A4B71BBC-B610-7EB2-15EC-EA39F2C61212}" dt="2025-05-29T15:49:44.175" v="33"/>
          <ac:grpSpMkLst>
            <pc:docMk/>
            <pc:sldMk cId="1943392031" sldId="262"/>
            <ac:grpSpMk id="19" creationId="{4AF78B9E-8BE2-4706-9377-A05FA25ABABF}"/>
          </ac:grpSpMkLst>
        </pc:grpChg>
        <pc:grpChg chg="add">
          <ac:chgData name="zei x" userId="37996af6ae9968fa" providerId="Windows Live" clId="Web-{A4B71BBC-B610-7EB2-15EC-EA39F2C61212}" dt="2025-05-29T15:49:44.253" v="34"/>
          <ac:grpSpMkLst>
            <pc:docMk/>
            <pc:sldMk cId="1943392031" sldId="262"/>
            <ac:grpSpMk id="29" creationId="{DFB5D1BB-0703-437B-BD1E-1D07F8A2730B}"/>
          </ac:grpSpMkLst>
        </pc:grpChg>
        <pc:grpChg chg="add">
          <ac:chgData name="zei x" userId="37996af6ae9968fa" providerId="Windows Live" clId="Web-{A4B71BBC-B610-7EB2-15EC-EA39F2C61212}" dt="2025-05-29T15:49:44.253" v="34"/>
          <ac:grpSpMkLst>
            <pc:docMk/>
            <pc:sldMk cId="1943392031" sldId="262"/>
            <ac:grpSpMk id="32" creationId="{89BC9D38-9241-4F71-9B45-73827299E4C5}"/>
          </ac:grpSpMkLst>
        </pc:grpChg>
        <pc:picChg chg="mod">
          <ac:chgData name="zei x" userId="37996af6ae9968fa" providerId="Windows Live" clId="Web-{A4B71BBC-B610-7EB2-15EC-EA39F2C61212}" dt="2025-05-29T15:49:44.253" v="34"/>
          <ac:picMkLst>
            <pc:docMk/>
            <pc:sldMk cId="1943392031" sldId="262"/>
            <ac:picMk id="4" creationId="{841141BD-AD24-EAC0-7CC7-1D6048FE2936}"/>
          </ac:picMkLst>
        </pc:picChg>
        <pc:cxnChg chg="add del">
          <ac:chgData name="zei x" userId="37996af6ae9968fa" providerId="Windows Live" clId="Web-{A4B71BBC-B610-7EB2-15EC-EA39F2C61212}" dt="2025-05-29T15:49:44.175" v="33"/>
          <ac:cxnSpMkLst>
            <pc:docMk/>
            <pc:sldMk cId="1943392031" sldId="262"/>
            <ac:cxnSpMk id="15" creationId="{883F92AF-2403-4558-B1D7-72130A1E4BC7}"/>
          </ac:cxnSpMkLst>
        </pc:cxnChg>
        <pc:cxnChg chg="add del">
          <ac:chgData name="zei x" userId="37996af6ae9968fa" providerId="Windows Live" clId="Web-{A4B71BBC-B610-7EB2-15EC-EA39F2C61212}" dt="2025-05-29T15:49:44.175" v="33"/>
          <ac:cxnSpMkLst>
            <pc:docMk/>
            <pc:sldMk cId="1943392031" sldId="262"/>
            <ac:cxnSpMk id="27" creationId="{0E5D0023-B23E-4823-8D72-B07FFF8CAE96}"/>
          </ac:cxnSpMkLst>
        </pc:cxnChg>
        <pc:cxnChg chg="add">
          <ac:chgData name="zei x" userId="37996af6ae9968fa" providerId="Windows Live" clId="Web-{A4B71BBC-B610-7EB2-15EC-EA39F2C61212}" dt="2025-05-29T15:49:44.253" v="34"/>
          <ac:cxnSpMkLst>
            <pc:docMk/>
            <pc:sldMk cId="1943392031" sldId="262"/>
            <ac:cxnSpMk id="30" creationId="{883F92AF-2403-4558-B1D7-72130A1E4BC7}"/>
          </ac:cxnSpMkLst>
        </pc:cxnChg>
        <pc:cxnChg chg="add">
          <ac:chgData name="zei x" userId="37996af6ae9968fa" providerId="Windows Live" clId="Web-{A4B71BBC-B610-7EB2-15EC-EA39F2C61212}" dt="2025-05-29T15:49:44.253" v="34"/>
          <ac:cxnSpMkLst>
            <pc:docMk/>
            <pc:sldMk cId="1943392031" sldId="262"/>
            <ac:cxnSpMk id="34" creationId="{59BA5C68-DFCC-4101-8403-F96781CDDD7A}"/>
          </ac:cxnSpMkLst>
        </pc:cxnChg>
      </pc:sldChg>
      <pc:sldChg chg="addSp modSp mod setBg modClrScheme chgLayout">
        <pc:chgData name="zei x" userId="37996af6ae9968fa" providerId="Windows Live" clId="Web-{A4B71BBC-B610-7EB2-15EC-EA39F2C61212}" dt="2025-05-29T15:50:29.207" v="40"/>
        <pc:sldMkLst>
          <pc:docMk/>
          <pc:sldMk cId="2259521854" sldId="263"/>
        </pc:sldMkLst>
        <pc:spChg chg="mod">
          <ac:chgData name="zei x" userId="37996af6ae9968fa" providerId="Windows Live" clId="Web-{A4B71BBC-B610-7EB2-15EC-EA39F2C61212}" dt="2025-05-29T15:50:29.207" v="40"/>
          <ac:spMkLst>
            <pc:docMk/>
            <pc:sldMk cId="2259521854" sldId="263"/>
            <ac:spMk id="2" creationId="{66824F5B-DA37-E547-2161-F319C6FF50EB}"/>
          </ac:spMkLst>
        </pc:spChg>
        <pc:spChg chg="add">
          <ac:chgData name="zei x" userId="37996af6ae9968fa" providerId="Windows Live" clId="Web-{A4B71BBC-B610-7EB2-15EC-EA39F2C61212}" dt="2025-05-29T15:50:29.207" v="40"/>
          <ac:spMkLst>
            <pc:docMk/>
            <pc:sldMk cId="2259521854" sldId="263"/>
            <ac:spMk id="16" creationId="{9F1F6E2E-E2E7-4689-9E5D-51F37CBE4127}"/>
          </ac:spMkLst>
        </pc:spChg>
        <pc:spChg chg="add">
          <ac:chgData name="zei x" userId="37996af6ae9968fa" providerId="Windows Live" clId="Web-{A4B71BBC-B610-7EB2-15EC-EA39F2C61212}" dt="2025-05-29T15:50:29.207" v="40"/>
          <ac:spMkLst>
            <pc:docMk/>
            <pc:sldMk cId="2259521854" sldId="263"/>
            <ac:spMk id="24" creationId="{7731DD8B-7A0A-47A0-BF6B-EBB4F9709B91}"/>
          </ac:spMkLst>
        </pc:spChg>
        <pc:grpChg chg="add">
          <ac:chgData name="zei x" userId="37996af6ae9968fa" providerId="Windows Live" clId="Web-{A4B71BBC-B610-7EB2-15EC-EA39F2C61212}" dt="2025-05-29T15:50:29.207" v="40"/>
          <ac:grpSpMkLst>
            <pc:docMk/>
            <pc:sldMk cId="2259521854" sldId="263"/>
            <ac:grpSpMk id="8" creationId="{03E8C8A2-D2DA-42F8-84AA-AC5AB4251D29}"/>
          </ac:grpSpMkLst>
        </pc:grpChg>
        <pc:grpChg chg="add">
          <ac:chgData name="zei x" userId="37996af6ae9968fa" providerId="Windows Live" clId="Web-{A4B71BBC-B610-7EB2-15EC-EA39F2C61212}" dt="2025-05-29T15:50:29.207" v="40"/>
          <ac:grpSpMkLst>
            <pc:docMk/>
            <pc:sldMk cId="2259521854" sldId="263"/>
            <ac:grpSpMk id="18" creationId="{BB728A18-FF26-43E9-AF31-9608EBA3D5C7}"/>
          </ac:grpSpMkLst>
        </pc:grpChg>
        <pc:picChg chg="mod">
          <ac:chgData name="zei x" userId="37996af6ae9968fa" providerId="Windows Live" clId="Web-{A4B71BBC-B610-7EB2-15EC-EA39F2C61212}" dt="2025-05-29T15:50:29.207" v="40"/>
          <ac:picMkLst>
            <pc:docMk/>
            <pc:sldMk cId="2259521854" sldId="263"/>
            <ac:picMk id="3" creationId="{8C365CEA-D114-8C36-284A-FE9B107153DD}"/>
          </ac:picMkLst>
        </pc:picChg>
        <pc:cxnChg chg="add">
          <ac:chgData name="zei x" userId="37996af6ae9968fa" providerId="Windows Live" clId="Web-{A4B71BBC-B610-7EB2-15EC-EA39F2C61212}" dt="2025-05-29T15:50:29.207" v="40"/>
          <ac:cxnSpMkLst>
            <pc:docMk/>
            <pc:sldMk cId="2259521854" sldId="263"/>
            <ac:cxnSpMk id="14" creationId="{0DFD28A6-39F3-425F-8050-E5BF1B4523B2}"/>
          </ac:cxnSpMkLst>
        </pc:cxnChg>
        <pc:cxnChg chg="add">
          <ac:chgData name="zei x" userId="37996af6ae9968fa" providerId="Windows Live" clId="Web-{A4B71BBC-B610-7EB2-15EC-EA39F2C61212}" dt="2025-05-29T15:50:29.207" v="40"/>
          <ac:cxnSpMkLst>
            <pc:docMk/>
            <pc:sldMk cId="2259521854" sldId="263"/>
            <ac:cxnSpMk id="26" creationId="{10A370BF-9768-4FA0-8887-C3777F3A9C9C}"/>
          </ac:cxnSpMkLst>
        </pc:cxnChg>
      </pc:sldChg>
      <pc:sldChg chg="addSp modSp mod setBg modClrScheme chgLayout">
        <pc:chgData name="zei x" userId="37996af6ae9968fa" providerId="Windows Live" clId="Web-{A4B71BBC-B610-7EB2-15EC-EA39F2C61212}" dt="2025-05-29T15:50:56.802" v="44" actId="20577"/>
        <pc:sldMkLst>
          <pc:docMk/>
          <pc:sldMk cId="536869732" sldId="264"/>
        </pc:sldMkLst>
        <pc:spChg chg="mod">
          <ac:chgData name="zei x" userId="37996af6ae9968fa" providerId="Windows Live" clId="Web-{A4B71BBC-B610-7EB2-15EC-EA39F2C61212}" dt="2025-05-29T15:50:56.802" v="44" actId="20577"/>
          <ac:spMkLst>
            <pc:docMk/>
            <pc:sldMk cId="536869732" sldId="264"/>
            <ac:spMk id="2" creationId="{99F9EC1D-6F5F-3E40-69D3-EED8D6BCE28C}"/>
          </ac:spMkLst>
        </pc:spChg>
        <pc:spChg chg="add">
          <ac:chgData name="zei x" userId="37996af6ae9968fa" providerId="Windows Live" clId="Web-{A4B71BBC-B610-7EB2-15EC-EA39F2C61212}" dt="2025-05-29T15:50:41.817" v="41"/>
          <ac:spMkLst>
            <pc:docMk/>
            <pc:sldMk cId="536869732" sldId="264"/>
            <ac:spMk id="16" creationId="{7E61F402-3445-458A-9A2B-D28FD288390C}"/>
          </ac:spMkLst>
        </pc:spChg>
        <pc:grpChg chg="add">
          <ac:chgData name="zei x" userId="37996af6ae9968fa" providerId="Windows Live" clId="Web-{A4B71BBC-B610-7EB2-15EC-EA39F2C61212}" dt="2025-05-29T15:50:41.817" v="41"/>
          <ac:grpSpMkLst>
            <pc:docMk/>
            <pc:sldMk cId="536869732" sldId="264"/>
            <ac:grpSpMk id="8" creationId="{3F6D81C7-B083-478E-82FE-089A8CB72EB8}"/>
          </ac:grpSpMkLst>
        </pc:grpChg>
        <pc:grpChg chg="add">
          <ac:chgData name="zei x" userId="37996af6ae9968fa" providerId="Windows Live" clId="Web-{A4B71BBC-B610-7EB2-15EC-EA39F2C61212}" dt="2025-05-29T15:50:41.817" v="41"/>
          <ac:grpSpMkLst>
            <pc:docMk/>
            <pc:sldMk cId="536869732" sldId="264"/>
            <ac:grpSpMk id="18" creationId="{A673C096-95AE-4644-B76C-1DF1B667DC44}"/>
          </ac:grpSpMkLst>
        </pc:grpChg>
        <pc:picChg chg="mod">
          <ac:chgData name="zei x" userId="37996af6ae9968fa" providerId="Windows Live" clId="Web-{A4B71BBC-B610-7EB2-15EC-EA39F2C61212}" dt="2025-05-29T15:50:41.817" v="41"/>
          <ac:picMkLst>
            <pc:docMk/>
            <pc:sldMk cId="536869732" sldId="264"/>
            <ac:picMk id="3" creationId="{AAA497DE-FAEE-369D-4D38-C22E61978964}"/>
          </ac:picMkLst>
        </pc:picChg>
        <pc:cxnChg chg="add">
          <ac:chgData name="zei x" userId="37996af6ae9968fa" providerId="Windows Live" clId="Web-{A4B71BBC-B610-7EB2-15EC-EA39F2C61212}" dt="2025-05-29T15:50:41.817" v="41"/>
          <ac:cxnSpMkLst>
            <pc:docMk/>
            <pc:sldMk cId="536869732" sldId="264"/>
            <ac:cxnSpMk id="14" creationId="{F06B54F2-CD11-4359-A7D6-DA7C76C091A6}"/>
          </ac:cxnSpMkLst>
        </pc:cxnChg>
        <pc:cxnChg chg="add">
          <ac:chgData name="zei x" userId="37996af6ae9968fa" providerId="Windows Live" clId="Web-{A4B71BBC-B610-7EB2-15EC-EA39F2C61212}" dt="2025-05-29T15:50:41.817" v="41"/>
          <ac:cxnSpMkLst>
            <pc:docMk/>
            <pc:sldMk cId="536869732" sldId="264"/>
            <ac:cxnSpMk id="24" creationId="{2BE880E9-2B86-4CDB-B5B7-308745CDD19D}"/>
          </ac:cxnSpMkLst>
        </pc:cxnChg>
      </pc:sldChg>
      <pc:sldChg chg="addSp modSp mod setBg modClrScheme chgLayout">
        <pc:chgData name="zei x" userId="37996af6ae9968fa" providerId="Windows Live" clId="Web-{A4B71BBC-B610-7EB2-15EC-EA39F2C61212}" dt="2025-05-29T15:51:09.084" v="45"/>
        <pc:sldMkLst>
          <pc:docMk/>
          <pc:sldMk cId="1793772552" sldId="265"/>
        </pc:sldMkLst>
        <pc:spChg chg="mod">
          <ac:chgData name="zei x" userId="37996af6ae9968fa" providerId="Windows Live" clId="Web-{A4B71BBC-B610-7EB2-15EC-EA39F2C61212}" dt="2025-05-29T15:51:09.084" v="45"/>
          <ac:spMkLst>
            <pc:docMk/>
            <pc:sldMk cId="1793772552" sldId="265"/>
            <ac:spMk id="2" creationId="{3B4DF2FA-9A83-F6CA-4559-26114913DD3E}"/>
          </ac:spMkLst>
        </pc:spChg>
        <pc:spChg chg="mod">
          <ac:chgData name="zei x" userId="37996af6ae9968fa" providerId="Windows Live" clId="Web-{A4B71BBC-B610-7EB2-15EC-EA39F2C61212}" dt="2025-05-29T15:51:09.084" v="45"/>
          <ac:spMkLst>
            <pc:docMk/>
            <pc:sldMk cId="1793772552" sldId="265"/>
            <ac:spMk id="3" creationId="{CD2389C0-4A63-6408-18D9-63658525A14F}"/>
          </ac:spMkLst>
        </pc:spChg>
        <pc:spChg chg="add">
          <ac:chgData name="zei x" userId="37996af6ae9968fa" providerId="Windows Live" clId="Web-{A4B71BBC-B610-7EB2-15EC-EA39F2C61212}" dt="2025-05-29T15:51:09.084" v="45"/>
          <ac:spMkLst>
            <pc:docMk/>
            <pc:sldMk cId="1793772552" sldId="265"/>
            <ac:spMk id="16" creationId="{3D6DABB5-1FC3-4E21-AC84-4685B03C9F93}"/>
          </ac:spMkLst>
        </pc:spChg>
        <pc:spChg chg="add">
          <ac:chgData name="zei x" userId="37996af6ae9968fa" providerId="Windows Live" clId="Web-{A4B71BBC-B610-7EB2-15EC-EA39F2C61212}" dt="2025-05-29T15:51:09.084" v="45"/>
          <ac:spMkLst>
            <pc:docMk/>
            <pc:sldMk cId="1793772552" sldId="265"/>
            <ac:spMk id="18" creationId="{FC5790B5-250E-45E6-A05D-C3D1D459BC9D}"/>
          </ac:spMkLst>
        </pc:spChg>
        <pc:grpChg chg="add">
          <ac:chgData name="zei x" userId="37996af6ae9968fa" providerId="Windows Live" clId="Web-{A4B71BBC-B610-7EB2-15EC-EA39F2C61212}" dt="2025-05-29T15:51:09.084" v="45"/>
          <ac:grpSpMkLst>
            <pc:docMk/>
            <pc:sldMk cId="1793772552" sldId="265"/>
            <ac:grpSpMk id="8" creationId="{7575D7A7-3C36-4508-9BC6-70A93BD3C438}"/>
          </ac:grpSpMkLst>
        </pc:grpChg>
        <pc:grpChg chg="add">
          <ac:chgData name="zei x" userId="37996af6ae9968fa" providerId="Windows Live" clId="Web-{A4B71BBC-B610-7EB2-15EC-EA39F2C61212}" dt="2025-05-29T15:51:09.084" v="45"/>
          <ac:grpSpMkLst>
            <pc:docMk/>
            <pc:sldMk cId="1793772552" sldId="265"/>
            <ac:grpSpMk id="20" creationId="{68158C4B-1BFE-4F6D-B2C1-0066FA11935A}"/>
          </ac:grpSpMkLst>
        </pc:grpChg>
        <pc:cxnChg chg="add">
          <ac:chgData name="zei x" userId="37996af6ae9968fa" providerId="Windows Live" clId="Web-{A4B71BBC-B610-7EB2-15EC-EA39F2C61212}" dt="2025-05-29T15:51:09.084" v="45"/>
          <ac:cxnSpMkLst>
            <pc:docMk/>
            <pc:sldMk cId="1793772552" sldId="265"/>
            <ac:cxnSpMk id="14" creationId="{AE446D0E-6531-40B7-A182-FB8602439777}"/>
          </ac:cxnSpMkLst>
        </pc:cxnChg>
        <pc:cxnChg chg="add">
          <ac:chgData name="zei x" userId="37996af6ae9968fa" providerId="Windows Live" clId="Web-{A4B71BBC-B610-7EB2-15EC-EA39F2C61212}" dt="2025-05-29T15:51:09.084" v="45"/>
          <ac:cxnSpMkLst>
            <pc:docMk/>
            <pc:sldMk cId="1793772552" sldId="265"/>
            <ac:cxnSpMk id="26" creationId="{14319AF2-886A-4C5D-B34C-17FCB0267EEB}"/>
          </ac:cxnSpMkLst>
        </pc:cxnChg>
      </pc:sldChg>
      <pc:sldMasterChg chg="del delSldLayout">
        <pc:chgData name="zei x" userId="37996af6ae9968fa" providerId="Windows Live" clId="Web-{A4B71BBC-B610-7EB2-15EC-EA39F2C61212}" dt="2025-05-29T15:39:31.014" v="0"/>
        <pc:sldMasterMkLst>
          <pc:docMk/>
          <pc:sldMasterMk cId="3618477406" sldId="2147483902"/>
        </pc:sldMasterMkLst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3816086613" sldId="2147483903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3363992644" sldId="2147483904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3184513757" sldId="2147483905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3838039741" sldId="2147483906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3181017031" sldId="2147483907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2399760706" sldId="2147483908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29540457" sldId="2147483909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1042850230" sldId="2147483910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3136059758" sldId="2147483911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2255970981" sldId="2147483912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2813946358" sldId="2147483913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3480906274" sldId="2147483914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3787062129" sldId="2147483915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4117546570" sldId="2147483916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586171772" sldId="2147483917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1035828218" sldId="2147483918"/>
          </pc:sldLayoutMkLst>
        </pc:sldLayoutChg>
        <pc:sldLayoutChg chg="del">
          <pc:chgData name="zei x" userId="37996af6ae9968fa" providerId="Windows Live" clId="Web-{A4B71BBC-B610-7EB2-15EC-EA39F2C61212}" dt="2025-05-29T15:39:31.014" v="0"/>
          <pc:sldLayoutMkLst>
            <pc:docMk/>
            <pc:sldMasterMk cId="3618477406" sldId="2147483902"/>
            <pc:sldLayoutMk cId="2004913057" sldId="2147483919"/>
          </pc:sldLayoutMkLst>
        </pc:sldLayoutChg>
      </pc:sldMasterChg>
      <pc:sldMasterChg chg="add del addSldLayout delSldLayout modSldLayout">
        <pc:chgData name="zei x" userId="37996af6ae9968fa" providerId="Windows Live" clId="Web-{A4B71BBC-B610-7EB2-15EC-EA39F2C61212}" dt="2025-05-29T15:39:43.577" v="1"/>
        <pc:sldMasterMkLst>
          <pc:docMk/>
          <pc:sldMasterMk cId="2139267259" sldId="2147483920"/>
        </pc:sldMasterMkLst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1026071430" sldId="2147483921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1856959816" sldId="2147483922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4041550827" sldId="2147483923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252928376" sldId="2147483924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3214713060" sldId="2147483925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2051879758" sldId="2147483926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664483780" sldId="2147483927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1550631769" sldId="2147483928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664413019" sldId="2147483929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124944126" sldId="2147483930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2058212141" sldId="2147483931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2645061053" sldId="2147483932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3730457759" sldId="2147483933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2213412029" sldId="2147483934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393289373" sldId="2147483935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2068056881" sldId="2147483936"/>
          </pc:sldLayoutMkLst>
        </pc:sldLayoutChg>
        <pc:sldLayoutChg chg="add del mod replId">
          <pc:chgData name="zei x" userId="37996af6ae9968fa" providerId="Windows Live" clId="Web-{A4B71BBC-B610-7EB2-15EC-EA39F2C61212}" dt="2025-05-29T15:39:43.577" v="1"/>
          <pc:sldLayoutMkLst>
            <pc:docMk/>
            <pc:sldMasterMk cId="2139267259" sldId="2147483920"/>
            <pc:sldLayoutMk cId="3543663616" sldId="2147483937"/>
          </pc:sldLayoutMkLst>
        </pc:sldLayoutChg>
      </pc:sldMasterChg>
      <pc:sldMasterChg chg="add del addSldLayout delSldLayout modSldLayout">
        <pc:chgData name="zei x" userId="37996af6ae9968fa" providerId="Windows Live" clId="Web-{A4B71BBC-B610-7EB2-15EC-EA39F2C61212}" dt="2025-05-29T15:39:55.140" v="2"/>
        <pc:sldMasterMkLst>
          <pc:docMk/>
          <pc:sldMasterMk cId="1800116100" sldId="2147483938"/>
        </pc:sldMasterMkLst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1094552442" sldId="2147483939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3908282910" sldId="2147483940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2988317341" sldId="2147483941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3218725158" sldId="2147483942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3511835337" sldId="2147483943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1052212430" sldId="2147483944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3646321125" sldId="2147483945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4241272185" sldId="2147483946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3104472264" sldId="2147483947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2863068200" sldId="2147483948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1468398744" sldId="2147483949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1998333112" sldId="2147483950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3800551242" sldId="2147483951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3074879865" sldId="2147483952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2922273243" sldId="2147483953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1196520412" sldId="2147483954"/>
          </pc:sldLayoutMkLst>
        </pc:sldLayoutChg>
        <pc:sldLayoutChg chg="add del mod replId">
          <pc:chgData name="zei x" userId="37996af6ae9968fa" providerId="Windows Live" clId="Web-{A4B71BBC-B610-7EB2-15EC-EA39F2C61212}" dt="2025-05-29T15:39:55.140" v="2"/>
          <pc:sldLayoutMkLst>
            <pc:docMk/>
            <pc:sldMasterMk cId="1800116100" sldId="2147483938"/>
            <pc:sldLayoutMk cId="2216805473" sldId="2147483955"/>
          </pc:sldLayoutMkLst>
        </pc:sldLayoutChg>
      </pc:sldMasterChg>
      <pc:sldMasterChg chg="add del addSldLayout delSldLayout modSldLayout">
        <pc:chgData name="zei x" userId="37996af6ae9968fa" providerId="Windows Live" clId="Web-{A4B71BBC-B610-7EB2-15EC-EA39F2C61212}" dt="2025-05-29T15:39:58.593" v="3"/>
        <pc:sldMasterMkLst>
          <pc:docMk/>
          <pc:sldMasterMk cId="614476975" sldId="2147483956"/>
        </pc:sldMasterMkLst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1659187508" sldId="2147483957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1905265018" sldId="2147483958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3148302647" sldId="2147483959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2077228471" sldId="2147483960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1985279977" sldId="2147483961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3247530331" sldId="2147483962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1815283946" sldId="2147483963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1524261917" sldId="2147483964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1692185342" sldId="2147483965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2844447175" sldId="2147483966"/>
          </pc:sldLayoutMkLst>
        </pc:sldLayoutChg>
        <pc:sldLayoutChg chg="add del mod replId">
          <pc:chgData name="zei x" userId="37996af6ae9968fa" providerId="Windows Live" clId="Web-{A4B71BBC-B610-7EB2-15EC-EA39F2C61212}" dt="2025-05-29T15:39:58.593" v="3"/>
          <pc:sldLayoutMkLst>
            <pc:docMk/>
            <pc:sldMasterMk cId="614476975" sldId="2147483956"/>
            <pc:sldLayoutMk cId="3198461260" sldId="2147483967"/>
          </pc:sldLayoutMkLst>
        </pc:sldLayoutChg>
      </pc:sldMasterChg>
      <pc:sldMasterChg chg="add addSldLayout modSldLayout">
        <pc:chgData name="zei x" userId="37996af6ae9968fa" providerId="Windows Live" clId="Web-{A4B71BBC-B610-7EB2-15EC-EA39F2C61212}" dt="2025-05-29T15:39:58.593" v="3"/>
        <pc:sldMasterMkLst>
          <pc:docMk/>
          <pc:sldMasterMk cId="768798418" sldId="2147483968"/>
        </pc:sldMasterMkLst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4092989866" sldId="2147483969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2314848018" sldId="2147483970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3642743589" sldId="2147483971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878349240" sldId="2147483972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3547690565" sldId="2147483973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1716214723" sldId="2147483974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1736838537" sldId="2147483975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1514575928" sldId="2147483976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1365076355" sldId="2147483977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4173338211" sldId="2147483978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656487606" sldId="2147483979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3724695880" sldId="2147483980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567356253" sldId="2147483981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2292259288" sldId="2147483982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242776187" sldId="2147483983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1621693968" sldId="2147483984"/>
          </pc:sldLayoutMkLst>
        </pc:sldLayoutChg>
        <pc:sldLayoutChg chg="add mod replId">
          <pc:chgData name="zei x" userId="37996af6ae9968fa" providerId="Windows Live" clId="Web-{A4B71BBC-B610-7EB2-15EC-EA39F2C61212}" dt="2025-05-29T15:39:58.593" v="3"/>
          <pc:sldLayoutMkLst>
            <pc:docMk/>
            <pc:sldMasterMk cId="768798418" sldId="2147483968"/>
            <pc:sldLayoutMk cId="52243028" sldId="2147483985"/>
          </pc:sldLayoutMkLst>
        </pc:sldLayoutChg>
      </pc:sldMasterChg>
    </pc:docChg>
  </pc:docChgLst>
  <pc:docChgLst>
    <pc:chgData name="zei x" userId="37996af6ae9968fa" providerId="LiveId" clId="{5F4D7907-2ED0-1043-9E2B-5C9375C1D3F4}"/>
    <pc:docChg chg="undo custSel modSld">
      <pc:chgData name="zei x" userId="37996af6ae9968fa" providerId="LiveId" clId="{5F4D7907-2ED0-1043-9E2B-5C9375C1D3F4}" dt="2025-05-29T15:20:26.708" v="94" actId="1076"/>
      <pc:docMkLst>
        <pc:docMk/>
      </pc:docMkLst>
      <pc:sldChg chg="addSp modSp">
        <pc:chgData name="zei x" userId="37996af6ae9968fa" providerId="LiveId" clId="{5F4D7907-2ED0-1043-9E2B-5C9375C1D3F4}" dt="2025-05-29T14:55:13.343" v="34" actId="1076"/>
        <pc:sldMkLst>
          <pc:docMk/>
          <pc:sldMk cId="109887859" sldId="257"/>
        </pc:sldMkLst>
        <pc:picChg chg="add mod">
          <ac:chgData name="zei x" userId="37996af6ae9968fa" providerId="LiveId" clId="{5F4D7907-2ED0-1043-9E2B-5C9375C1D3F4}" dt="2025-05-29T14:54:04.345" v="11" actId="1076"/>
          <ac:picMkLst>
            <pc:docMk/>
            <pc:sldMk cId="109887859" sldId="257"/>
            <ac:picMk id="4" creationId="{B784B453-0676-D102-927A-655252822183}"/>
          </ac:picMkLst>
        </pc:picChg>
        <pc:picChg chg="add mod">
          <ac:chgData name="zei x" userId="37996af6ae9968fa" providerId="LiveId" clId="{5F4D7907-2ED0-1043-9E2B-5C9375C1D3F4}" dt="2025-05-29T14:55:13.343" v="34" actId="1076"/>
          <ac:picMkLst>
            <pc:docMk/>
            <pc:sldMk cId="109887859" sldId="257"/>
            <ac:picMk id="5" creationId="{45FD3B25-22F5-23D5-9310-B4F3415F941C}"/>
          </ac:picMkLst>
        </pc:picChg>
        <pc:picChg chg="add mod">
          <ac:chgData name="zei x" userId="37996af6ae9968fa" providerId="LiveId" clId="{5F4D7907-2ED0-1043-9E2B-5C9375C1D3F4}" dt="2025-05-29T14:54:55.805" v="25" actId="1076"/>
          <ac:picMkLst>
            <pc:docMk/>
            <pc:sldMk cId="109887859" sldId="257"/>
            <ac:picMk id="6" creationId="{501A5F3E-40A8-D894-AC41-47E7B81FE650}"/>
          </ac:picMkLst>
        </pc:picChg>
      </pc:sldChg>
      <pc:sldChg chg="addSp modSp">
        <pc:chgData name="zei x" userId="37996af6ae9968fa" providerId="LiveId" clId="{5F4D7907-2ED0-1043-9E2B-5C9375C1D3F4}" dt="2025-05-29T15:08:35.994" v="42" actId="1076"/>
        <pc:sldMkLst>
          <pc:docMk/>
          <pc:sldMk cId="611767687" sldId="258"/>
        </pc:sldMkLst>
        <pc:picChg chg="add mod">
          <ac:chgData name="zei x" userId="37996af6ae9968fa" providerId="LiveId" clId="{5F4D7907-2ED0-1043-9E2B-5C9375C1D3F4}" dt="2025-05-29T15:08:35.994" v="42" actId="1076"/>
          <ac:picMkLst>
            <pc:docMk/>
            <pc:sldMk cId="611767687" sldId="258"/>
            <ac:picMk id="3" creationId="{13E56210-21EC-C6E9-8539-C92137E14A1A}"/>
          </ac:picMkLst>
        </pc:picChg>
      </pc:sldChg>
      <pc:sldChg chg="addSp modSp">
        <pc:chgData name="zei x" userId="37996af6ae9968fa" providerId="LiveId" clId="{5F4D7907-2ED0-1043-9E2B-5C9375C1D3F4}" dt="2025-05-29T15:09:54.240" v="50" actId="1076"/>
        <pc:sldMkLst>
          <pc:docMk/>
          <pc:sldMk cId="1841467587" sldId="259"/>
        </pc:sldMkLst>
        <pc:picChg chg="add mod">
          <ac:chgData name="zei x" userId="37996af6ae9968fa" providerId="LiveId" clId="{5F4D7907-2ED0-1043-9E2B-5C9375C1D3F4}" dt="2025-05-29T15:09:54.240" v="50" actId="1076"/>
          <ac:picMkLst>
            <pc:docMk/>
            <pc:sldMk cId="1841467587" sldId="259"/>
            <ac:picMk id="3" creationId="{234DB5B1-B95A-7536-B78F-E244DCB83604}"/>
          </ac:picMkLst>
        </pc:picChg>
      </pc:sldChg>
      <pc:sldChg chg="addSp modSp">
        <pc:chgData name="zei x" userId="37996af6ae9968fa" providerId="LiveId" clId="{5F4D7907-2ED0-1043-9E2B-5C9375C1D3F4}" dt="2025-05-29T15:10:29.193" v="62" actId="1076"/>
        <pc:sldMkLst>
          <pc:docMk/>
          <pc:sldMk cId="105458274" sldId="260"/>
        </pc:sldMkLst>
        <pc:picChg chg="add mod">
          <ac:chgData name="zei x" userId="37996af6ae9968fa" providerId="LiveId" clId="{5F4D7907-2ED0-1043-9E2B-5C9375C1D3F4}" dt="2025-05-29T15:10:29.193" v="62" actId="1076"/>
          <ac:picMkLst>
            <pc:docMk/>
            <pc:sldMk cId="105458274" sldId="260"/>
            <ac:picMk id="3" creationId="{AB7CCB0C-711A-A3C6-F75A-D6EC4A01C2C5}"/>
          </ac:picMkLst>
        </pc:picChg>
      </pc:sldChg>
      <pc:sldChg chg="addSp modSp">
        <pc:chgData name="zei x" userId="37996af6ae9968fa" providerId="LiveId" clId="{5F4D7907-2ED0-1043-9E2B-5C9375C1D3F4}" dt="2025-05-29T15:13:29.703" v="67" actId="1076"/>
        <pc:sldMkLst>
          <pc:docMk/>
          <pc:sldMk cId="1791360206" sldId="261"/>
        </pc:sldMkLst>
        <pc:picChg chg="add mod">
          <ac:chgData name="zei x" userId="37996af6ae9968fa" providerId="LiveId" clId="{5F4D7907-2ED0-1043-9E2B-5C9375C1D3F4}" dt="2025-05-29T15:13:29.703" v="67" actId="1076"/>
          <ac:picMkLst>
            <pc:docMk/>
            <pc:sldMk cId="1791360206" sldId="261"/>
            <ac:picMk id="3" creationId="{ABF39275-324C-75DA-6569-AB141AB3126E}"/>
          </ac:picMkLst>
        </pc:picChg>
      </pc:sldChg>
      <pc:sldChg chg="addSp delSp modSp">
        <pc:chgData name="zei x" userId="37996af6ae9968fa" providerId="LiveId" clId="{5F4D7907-2ED0-1043-9E2B-5C9375C1D3F4}" dt="2025-05-29T15:14:38.405" v="82" actId="1076"/>
        <pc:sldMkLst>
          <pc:docMk/>
          <pc:sldMk cId="1943392031" sldId="262"/>
        </pc:sldMkLst>
        <pc:picChg chg="add del mod">
          <ac:chgData name="zei x" userId="37996af6ae9968fa" providerId="LiveId" clId="{5F4D7907-2ED0-1043-9E2B-5C9375C1D3F4}" dt="2025-05-29T15:14:12.507" v="73" actId="931"/>
          <ac:picMkLst>
            <pc:docMk/>
            <pc:sldMk cId="1943392031" sldId="262"/>
            <ac:picMk id="3" creationId="{9199A805-5608-631F-C67E-668D86CF7216}"/>
          </ac:picMkLst>
        </pc:picChg>
        <pc:picChg chg="add mod">
          <ac:chgData name="zei x" userId="37996af6ae9968fa" providerId="LiveId" clId="{5F4D7907-2ED0-1043-9E2B-5C9375C1D3F4}" dt="2025-05-29T15:14:38.405" v="82" actId="1076"/>
          <ac:picMkLst>
            <pc:docMk/>
            <pc:sldMk cId="1943392031" sldId="262"/>
            <ac:picMk id="4" creationId="{841141BD-AD24-EAC0-7CC7-1D6048FE2936}"/>
          </ac:picMkLst>
        </pc:picChg>
      </pc:sldChg>
      <pc:sldChg chg="addSp modSp">
        <pc:chgData name="zei x" userId="37996af6ae9968fa" providerId="LiveId" clId="{5F4D7907-2ED0-1043-9E2B-5C9375C1D3F4}" dt="2025-05-29T15:15:04.448" v="87" actId="1076"/>
        <pc:sldMkLst>
          <pc:docMk/>
          <pc:sldMk cId="2259521854" sldId="263"/>
        </pc:sldMkLst>
        <pc:picChg chg="add mod">
          <ac:chgData name="zei x" userId="37996af6ae9968fa" providerId="LiveId" clId="{5F4D7907-2ED0-1043-9E2B-5C9375C1D3F4}" dt="2025-05-29T15:15:04.448" v="87" actId="1076"/>
          <ac:picMkLst>
            <pc:docMk/>
            <pc:sldMk cId="2259521854" sldId="263"/>
            <ac:picMk id="3" creationId="{8C365CEA-D114-8C36-284A-FE9B107153DD}"/>
          </ac:picMkLst>
        </pc:picChg>
      </pc:sldChg>
      <pc:sldChg chg="addSp modSp">
        <pc:chgData name="zei x" userId="37996af6ae9968fa" providerId="LiveId" clId="{5F4D7907-2ED0-1043-9E2B-5C9375C1D3F4}" dt="2025-05-29T15:20:26.708" v="94" actId="1076"/>
        <pc:sldMkLst>
          <pc:docMk/>
          <pc:sldMk cId="536869732" sldId="264"/>
        </pc:sldMkLst>
        <pc:picChg chg="add mod">
          <ac:chgData name="zei x" userId="37996af6ae9968fa" providerId="LiveId" clId="{5F4D7907-2ED0-1043-9E2B-5C9375C1D3F4}" dt="2025-05-29T15:20:26.708" v="94" actId="1076"/>
          <ac:picMkLst>
            <pc:docMk/>
            <pc:sldMk cId="536869732" sldId="264"/>
            <ac:picMk id="3" creationId="{AAA497DE-FAEE-369D-4D38-C22E61978964}"/>
          </ac:picMkLst>
        </pc:picChg>
      </pc:sldChg>
    </pc:docChg>
  </pc:docChgLst>
  <pc:docChgLst>
    <pc:chgData name="zei x" userId="37996af6ae9968fa" providerId="Windows Live" clId="Web-{42114B5D-2476-D8EF-972A-81C1C92E0DA7}"/>
    <pc:docChg chg="modSld">
      <pc:chgData name="zei x" userId="37996af6ae9968fa" providerId="Windows Live" clId="Web-{42114B5D-2476-D8EF-972A-81C1C92E0DA7}" dt="2025-05-29T15:57:47.249" v="5" actId="20577"/>
      <pc:docMkLst>
        <pc:docMk/>
      </pc:docMkLst>
      <pc:sldChg chg="addSp modSp mod setBg">
        <pc:chgData name="zei x" userId="37996af6ae9968fa" providerId="Windows Live" clId="Web-{42114B5D-2476-D8EF-972A-81C1C92E0DA7}" dt="2025-05-29T15:57:22.842" v="1" actId="20577"/>
        <pc:sldMkLst>
          <pc:docMk/>
          <pc:sldMk cId="109887859" sldId="257"/>
        </pc:sldMkLst>
        <pc:spChg chg="mod">
          <ac:chgData name="zei x" userId="37996af6ae9968fa" providerId="Windows Live" clId="Web-{42114B5D-2476-D8EF-972A-81C1C92E0DA7}" dt="2025-05-29T15:57:22.842" v="1" actId="20577"/>
          <ac:spMkLst>
            <pc:docMk/>
            <pc:sldMk cId="109887859" sldId="257"/>
            <ac:spMk id="2" creationId="{B61CB38F-F7BA-8F16-E6EC-263BE08650B8}"/>
          </ac:spMkLst>
        </pc:spChg>
        <pc:spChg chg="mod">
          <ac:chgData name="zei x" userId="37996af6ae9968fa" providerId="Windows Live" clId="Web-{42114B5D-2476-D8EF-972A-81C1C92E0DA7}" dt="2025-05-29T15:57:12.123" v="0"/>
          <ac:spMkLst>
            <pc:docMk/>
            <pc:sldMk cId="109887859" sldId="257"/>
            <ac:spMk id="3" creationId="{5A8F6E36-042E-12A0-DB8A-80FFB6AFD1F8}"/>
          </ac:spMkLst>
        </pc:spChg>
        <pc:grpChg chg="add">
          <ac:chgData name="zei x" userId="37996af6ae9968fa" providerId="Windows Live" clId="Web-{42114B5D-2476-D8EF-972A-81C1C92E0DA7}" dt="2025-05-29T15:57:12.123" v="0"/>
          <ac:grpSpMkLst>
            <pc:docMk/>
            <pc:sldMk cId="109887859" sldId="257"/>
            <ac:grpSpMk id="11" creationId="{77323988-68C0-4B0D-8286-8DE080092668}"/>
          </ac:grpSpMkLst>
        </pc:grpChg>
        <pc:picChg chg="mod">
          <ac:chgData name="zei x" userId="37996af6ae9968fa" providerId="Windows Live" clId="Web-{42114B5D-2476-D8EF-972A-81C1C92E0DA7}" dt="2025-05-29T15:57:12.123" v="0"/>
          <ac:picMkLst>
            <pc:docMk/>
            <pc:sldMk cId="109887859" sldId="257"/>
            <ac:picMk id="4" creationId="{B784B453-0676-D102-927A-655252822183}"/>
          </ac:picMkLst>
        </pc:picChg>
        <pc:picChg chg="mod ord">
          <ac:chgData name="zei x" userId="37996af6ae9968fa" providerId="Windows Live" clId="Web-{42114B5D-2476-D8EF-972A-81C1C92E0DA7}" dt="2025-05-29T15:57:12.123" v="0"/>
          <ac:picMkLst>
            <pc:docMk/>
            <pc:sldMk cId="109887859" sldId="257"/>
            <ac:picMk id="5" creationId="{45FD3B25-22F5-23D5-9310-B4F3415F941C}"/>
          </ac:picMkLst>
        </pc:picChg>
        <pc:picChg chg="mod">
          <ac:chgData name="zei x" userId="37996af6ae9968fa" providerId="Windows Live" clId="Web-{42114B5D-2476-D8EF-972A-81C1C92E0DA7}" dt="2025-05-29T15:57:12.123" v="0"/>
          <ac:picMkLst>
            <pc:docMk/>
            <pc:sldMk cId="109887859" sldId="257"/>
            <ac:picMk id="6" creationId="{501A5F3E-40A8-D894-AC41-47E7B81FE650}"/>
          </ac:picMkLst>
        </pc:picChg>
        <pc:cxnChg chg="add">
          <ac:chgData name="zei x" userId="37996af6ae9968fa" providerId="Windows Live" clId="Web-{42114B5D-2476-D8EF-972A-81C1C92E0DA7}" dt="2025-05-29T15:57:12.123" v="0"/>
          <ac:cxnSpMkLst>
            <pc:docMk/>
            <pc:sldMk cId="109887859" sldId="257"/>
            <ac:cxnSpMk id="17" creationId="{C68D0762-2AD1-4A2A-AAB1-29818A94333C}"/>
          </ac:cxnSpMkLst>
        </pc:cxnChg>
      </pc:sldChg>
      <pc:sldChg chg="addSp delSp modSp">
        <pc:chgData name="zei x" userId="37996af6ae9968fa" providerId="Windows Live" clId="Web-{42114B5D-2476-D8EF-972A-81C1C92E0DA7}" dt="2025-05-29T15:57:47.249" v="5" actId="20577"/>
        <pc:sldMkLst>
          <pc:docMk/>
          <pc:sldMk cId="611767687" sldId="258"/>
        </pc:sldMkLst>
        <pc:spChg chg="mod">
          <ac:chgData name="zei x" userId="37996af6ae9968fa" providerId="Windows Live" clId="Web-{42114B5D-2476-D8EF-972A-81C1C92E0DA7}" dt="2025-05-29T15:57:47.249" v="5" actId="20577"/>
          <ac:spMkLst>
            <pc:docMk/>
            <pc:sldMk cId="611767687" sldId="258"/>
            <ac:spMk id="2" creationId="{C2A1C3FB-7DDD-1591-6E26-048F0846EB84}"/>
          </ac:spMkLst>
        </pc:spChg>
        <pc:spChg chg="del">
          <ac:chgData name="zei x" userId="37996af6ae9968fa" providerId="Windows Live" clId="Web-{42114B5D-2476-D8EF-972A-81C1C92E0DA7}" dt="2025-05-29T15:57:38.124" v="2"/>
          <ac:spMkLst>
            <pc:docMk/>
            <pc:sldMk cId="611767687" sldId="258"/>
            <ac:spMk id="16" creationId="{9401732C-37EE-4B98-A709-9530173F3802}"/>
          </ac:spMkLst>
        </pc:spChg>
        <pc:spChg chg="add">
          <ac:chgData name="zei x" userId="37996af6ae9968fa" providerId="Windows Live" clId="Web-{42114B5D-2476-D8EF-972A-81C1C92E0DA7}" dt="2025-05-29T15:57:38.124" v="2"/>
          <ac:spMkLst>
            <pc:docMk/>
            <pc:sldMk cId="611767687" sldId="258"/>
            <ac:spMk id="35" creationId="{51D58666-E26B-4EAE-AA74-9C74E4BAF3E1}"/>
          </ac:spMkLst>
        </pc:spChg>
        <pc:grpChg chg="del">
          <ac:chgData name="zei x" userId="37996af6ae9968fa" providerId="Windows Live" clId="Web-{42114B5D-2476-D8EF-972A-81C1C92E0DA7}" dt="2025-05-29T15:57:38.124" v="2"/>
          <ac:grpSpMkLst>
            <pc:docMk/>
            <pc:sldMk cId="611767687" sldId="258"/>
            <ac:grpSpMk id="8" creationId="{749C117F-F390-437B-ADB0-57E87EFF34F5}"/>
          </ac:grpSpMkLst>
        </pc:grpChg>
        <pc:grpChg chg="del">
          <ac:chgData name="zei x" userId="37996af6ae9968fa" providerId="Windows Live" clId="Web-{42114B5D-2476-D8EF-972A-81C1C92E0DA7}" dt="2025-05-29T15:57:38.124" v="2"/>
          <ac:grpSpMkLst>
            <pc:docMk/>
            <pc:sldMk cId="611767687" sldId="258"/>
            <ac:grpSpMk id="18" creationId="{654E48C8-2A00-4C54-BC9C-B18EE49E9C13}"/>
          </ac:grpSpMkLst>
        </pc:grpChg>
        <pc:grpChg chg="add">
          <ac:chgData name="zei x" userId="37996af6ae9968fa" providerId="Windows Live" clId="Web-{42114B5D-2476-D8EF-972A-81C1C92E0DA7}" dt="2025-05-29T15:57:38.124" v="2"/>
          <ac:grpSpMkLst>
            <pc:docMk/>
            <pc:sldMk cId="611767687" sldId="258"/>
            <ac:grpSpMk id="27" creationId="{03E8C8A2-D2DA-42F8-84AA-AC5AB4251D29}"/>
          </ac:grpSpMkLst>
        </pc:grpChg>
        <pc:grpChg chg="add">
          <ac:chgData name="zei x" userId="37996af6ae9968fa" providerId="Windows Live" clId="Web-{42114B5D-2476-D8EF-972A-81C1C92E0DA7}" dt="2025-05-29T15:57:38.124" v="2"/>
          <ac:grpSpMkLst>
            <pc:docMk/>
            <pc:sldMk cId="611767687" sldId="258"/>
            <ac:grpSpMk id="37" creationId="{67288C4F-0F6C-4226-B8D2-C0EE4786C567}"/>
          </ac:grpSpMkLst>
        </pc:grpChg>
        <pc:picChg chg="mod">
          <ac:chgData name="zei x" userId="37996af6ae9968fa" providerId="Windows Live" clId="Web-{42114B5D-2476-D8EF-972A-81C1C92E0DA7}" dt="2025-05-29T15:57:38.124" v="2"/>
          <ac:picMkLst>
            <pc:docMk/>
            <pc:sldMk cId="611767687" sldId="258"/>
            <ac:picMk id="3" creationId="{13E56210-21EC-C6E9-8539-C92137E14A1A}"/>
          </ac:picMkLst>
        </pc:picChg>
        <pc:cxnChg chg="del">
          <ac:chgData name="zei x" userId="37996af6ae9968fa" providerId="Windows Live" clId="Web-{42114B5D-2476-D8EF-972A-81C1C92E0DA7}" dt="2025-05-29T15:57:38.124" v="2"/>
          <ac:cxnSpMkLst>
            <pc:docMk/>
            <pc:sldMk cId="611767687" sldId="258"/>
            <ac:cxnSpMk id="14" creationId="{20742BC3-654B-4E41-9A6A-73A42E477639}"/>
          </ac:cxnSpMkLst>
        </pc:cxnChg>
        <pc:cxnChg chg="add">
          <ac:chgData name="zei x" userId="37996af6ae9968fa" providerId="Windows Live" clId="Web-{42114B5D-2476-D8EF-972A-81C1C92E0DA7}" dt="2025-05-29T15:57:38.124" v="2"/>
          <ac:cxnSpMkLst>
            <pc:docMk/>
            <pc:sldMk cId="611767687" sldId="258"/>
            <ac:cxnSpMk id="43" creationId="{EE0488CE-8E24-413E-B105-426B0506EB5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8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8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69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5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59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6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93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4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4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4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3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57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7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9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2033CEA-15D7-C46A-824C-41238163289A}"/>
              </a:ext>
            </a:extLst>
          </p:cNvPr>
          <p:cNvSpPr txBox="1"/>
          <p:nvPr/>
        </p:nvSpPr>
        <p:spPr>
          <a:xfrm>
            <a:off x="2692398" y="1871131"/>
            <a:ext cx="6815669" cy="15155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 Day I Will Never Forget by Sara Bartosik, Class 8a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B4DF2FA-9A83-F6CA-4559-26114913DD3E}"/>
              </a:ext>
            </a:extLst>
          </p:cNvPr>
          <p:cNvSpPr txBox="1"/>
          <p:nvPr/>
        </p:nvSpPr>
        <p:spPr>
          <a:xfrm>
            <a:off x="2692398" y="1871131"/>
            <a:ext cx="6815669" cy="15155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day I got Sol will always stay in my heart. He's not just a pet—he's my best friend.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D2389C0-4A63-6408-18D9-63658525A14F}"/>
              </a:ext>
            </a:extLst>
          </p:cNvPr>
          <p:cNvSpPr txBox="1"/>
          <p:nvPr/>
        </p:nvSpPr>
        <p:spPr>
          <a:xfrm>
            <a:off x="2692398" y="3657597"/>
            <a:ext cx="6815669" cy="13208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100"/>
              <a:t>Thank you for listening!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77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7323988-68C0-4B0D-8286-8DE0800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FB6368-6162-400C-9AC0-F58CF8525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B5F496-894A-4677-BDE1-D0ABDCD98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6060984-F24C-454F-9216-18E3D5333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65851C-43A8-4582-B23B-6411FE1B2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D0762-2AD1-4A2A-AAB1-29818A94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61CB38F-F7BA-8F16-E6EC-263BE08650B8}"/>
              </a:ext>
            </a:extLst>
          </p:cNvPr>
          <p:cNvSpPr txBox="1"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A8F6E36-042E-12A0-DB8A-80FFB6AFD1F8}"/>
              </a:ext>
            </a:extLst>
          </p:cNvPr>
          <p:cNvSpPr txBox="1"/>
          <p:nvPr/>
        </p:nvSpPr>
        <p:spPr>
          <a:xfrm>
            <a:off x="1295401" y="2556932"/>
            <a:ext cx="4613030" cy="3318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Some are more than just days—they become memories we never forget. One of those days for me was in 2021, when I got my cat.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84B453-0676-D102-927A-655252822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8" r="3" b="20797"/>
          <a:stretch>
            <a:fillRect/>
          </a:stretch>
        </p:blipFill>
        <p:spPr>
          <a:xfrm>
            <a:off x="6286394" y="2690282"/>
            <a:ext cx="2221443" cy="14977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01A5F3E-40A8-D894-AC41-47E7B81FE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0" r="3" b="26537"/>
          <a:stretch>
            <a:fillRect/>
          </a:stretch>
        </p:blipFill>
        <p:spPr>
          <a:xfrm flipV="1">
            <a:off x="6290101" y="4279465"/>
            <a:ext cx="2221443" cy="15198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5FD3B25-22F5-23D5-9310-B4F3415F9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" b="4"/>
          <a:stretch>
            <a:fillRect/>
          </a:stretch>
        </p:blipFill>
        <p:spPr>
          <a:xfrm>
            <a:off x="8589680" y="2690282"/>
            <a:ext cx="2306917" cy="31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1D58666-E26B-4EAE-AA74-9C74E4BAF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288C4F-0F6C-4226-B8D2-C0EE478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A0DC220-B0FC-4268-9E45-0705DA269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2CA09E-2D13-478A-A98B-3A66ED646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14C9FAD-7A39-47B3-9F08-4C4F9DA20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CB6FF3-6165-4BB2-80C5-7A6D0D25D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2A1C3FB-7DDD-1591-6E26-048F0846EB84}"/>
              </a:ext>
            </a:extLst>
          </p:cNvPr>
          <p:cNvSpPr txBox="1"/>
          <p:nvPr/>
        </p:nvSpPr>
        <p:spPr>
          <a:xfrm>
            <a:off x="1072267" y="1041401"/>
            <a:ext cx="6528018" cy="234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When and Where</a:t>
            </a: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Year: 2021</a:t>
            </a: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Place: </a:t>
            </a:r>
            <a:r>
              <a:rPr lang="en-US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Wrocław</a:t>
            </a:r>
            <a:r>
              <a:rPr lang="en-US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Poland</a:t>
            </a: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 bought my Bengal cat from a breeder in </a:t>
            </a:r>
            <a:r>
              <a:rPr lang="en-US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Wrocław</a:t>
            </a:r>
            <a:r>
              <a:rPr lang="en-US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0488CE-8E24-413E-B105-426B0506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13E56210-21EC-C6E9-8539-C92137E14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r="5998"/>
          <a:stretch>
            <a:fillRect/>
          </a:stretch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1176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34DB5B1-B95A-7536-B78F-E244DCB83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4" b="26852"/>
          <a:stretch>
            <a:fillRect/>
          </a:stretch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62FF3B3-4F16-CF23-C7A1-B4A1601E2B19}"/>
              </a:ext>
            </a:extLst>
          </p:cNvPr>
          <p:cNvSpPr txBox="1"/>
          <p:nvPr/>
        </p:nvSpPr>
        <p:spPr>
          <a:xfrm>
            <a:off x="7038868" y="1408411"/>
            <a:ext cx="4663900" cy="33851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a Bengal cat?</a:t>
            </a:r>
            <a:endParaRPr lang="pl-PL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had always loved animals—especially cats. Bengal cats are beautiful, active and intelligent. After lots of reading and searching, I knew I wanted one.</a:t>
            </a:r>
          </a:p>
        </p:txBody>
      </p:sp>
    </p:spTree>
    <p:extLst>
      <p:ext uri="{BB962C8B-B14F-4D97-AF65-F5344CB8AC3E}">
        <p14:creationId xmlns:p14="http://schemas.microsoft.com/office/powerpoint/2010/main" val="184146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51AE4FB-D6D6-9217-F0CD-D30D92FCC055}"/>
              </a:ext>
            </a:extLst>
          </p:cNvPr>
          <p:cNvSpPr txBox="1"/>
          <p:nvPr/>
        </p:nvSpPr>
        <p:spPr>
          <a:xfrm>
            <a:off x="1295401" y="2493774"/>
            <a:ext cx="3660057" cy="33820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Meeting Sol.</a:t>
            </a:r>
            <a:endParaRPr lang="pl-PL"/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 name is Sol. He had shiny spotted fur, bright eyes and a curious personality. When I first saw him, I knew he was perfect for me.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B7CCB0C-711A-A3C6-F75A-D6EC4A01C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8" r="2" b="19358"/>
          <a:stretch>
            <a:fillRect/>
          </a:stretch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545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BF39275-324C-75DA-6569-AB141AB31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"/>
          <a:stretch>
            <a:fillRect/>
          </a:stretch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F0B8528-E6AA-F119-3EF3-940A0797F45C}"/>
              </a:ext>
            </a:extLst>
          </p:cNvPr>
          <p:cNvSpPr txBox="1"/>
          <p:nvPr/>
        </p:nvSpPr>
        <p:spPr>
          <a:xfrm>
            <a:off x="7524781" y="2490672"/>
            <a:ext cx="3581640" cy="33851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Bringing Him Home</a:t>
            </a:r>
            <a:endParaRPr lang="pl-PL" sz="3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brpught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Sol to our home 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Wałbrzych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At first, he was shy and hid under the furniture. But soon, he started exploring and feeling comfortable.</a:t>
            </a:r>
          </a:p>
        </p:txBody>
      </p:sp>
    </p:spTree>
    <p:extLst>
      <p:ext uri="{BB962C8B-B14F-4D97-AF65-F5344CB8AC3E}">
        <p14:creationId xmlns:p14="http://schemas.microsoft.com/office/powerpoint/2010/main" val="179136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3" name="Rectangle 24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1141BD-AD24-EAC0-7CC7-1D6048FE2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5" b="1"/>
          <a:stretch>
            <a:fillRect/>
          </a:stretch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E61AE2F-97A4-DFB1-B317-DA0CA60484E7}"/>
              </a:ext>
            </a:extLst>
          </p:cNvPr>
          <p:cNvSpPr txBox="1"/>
          <p:nvPr/>
        </p:nvSpPr>
        <p:spPr>
          <a:xfrm>
            <a:off x="4636482" y="2556932"/>
            <a:ext cx="6260114" cy="3318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Getting to Know Each Other</a:t>
            </a:r>
            <a:endParaRPr lang="pl-PL" sz="3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 explored every room, chased toys and made me laugh. He followed me everywhere. He quickly became part of my everyday life.</a:t>
            </a:r>
          </a:p>
        </p:txBody>
      </p:sp>
    </p:spTree>
    <p:extLst>
      <p:ext uri="{BB962C8B-B14F-4D97-AF65-F5344CB8AC3E}">
        <p14:creationId xmlns:p14="http://schemas.microsoft.com/office/powerpoint/2010/main" val="194339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6824F5B-DA37-E547-2161-F319C6FF50EB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I felt</a:t>
            </a: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That day, I felt happy, excited, lucky to have a such an amazing cat.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C365CEA-D114-8C36-284A-FE9B10715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" r="-3" b="24943"/>
          <a:stretch>
            <a:fillRect/>
          </a:stretch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52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9F9EC1D-6F5F-3E40-69D3-EED8D6BCE28C}"/>
              </a:ext>
            </a:extLst>
          </p:cNvPr>
          <p:cNvSpPr txBox="1"/>
          <p:nvPr/>
        </p:nvSpPr>
        <p:spPr>
          <a:xfrm>
            <a:off x="1295401" y="2493774"/>
            <a:ext cx="3660057" cy="33820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dirty="0">
                <a:solidFill>
                  <a:srgbClr val="262626"/>
                </a:solidFill>
              </a:rPr>
              <a:t>Why I will Never Forget That Day</a:t>
            </a:r>
            <a:endParaRPr lang="pl-PL"/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>
              <a:solidFill>
                <a:srgbClr val="262626"/>
              </a:solidFill>
            </a:endParaRP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Sol changed my life. He made my home warmer and my days brighter. That day was the beginning of a special friendship.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A497DE-FAEE-369D-4D38-C22E61978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982131"/>
            <a:ext cx="3670301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36869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zei x</cp:lastModifiedBy>
  <cp:revision>33</cp:revision>
  <dcterms:created xsi:type="dcterms:W3CDTF">2025-05-29T14:19:47Z</dcterms:created>
  <dcterms:modified xsi:type="dcterms:W3CDTF">2025-05-29T15:57:55Z</dcterms:modified>
</cp:coreProperties>
</file>