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9060F3-90F5-49A8-65E5-3C0A74CBE9BA}" v="3390" dt="2025-05-28T20:16:11.1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6E9A-8E96-CD8C-7598-F87632CD8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1923" y="1122363"/>
            <a:ext cx="7588155" cy="2621154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C76B8-60F6-62D3-9F73-E81662203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1923" y="3843708"/>
            <a:ext cx="7588155" cy="1414091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2DAFA-435E-AAF9-8B67-495E5AFDC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FA71-3A18-48C0-980F-4B68F7F63042}" type="datetime1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07A58-3351-E479-1A0C-2FF49FA42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89E10-2433-2ECB-9C92-571B583A4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459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E956D-CB73-C986-F100-46487310D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515600" cy="113225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423E6A-A07C-BF0D-EA30-9A8A854E4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1680898"/>
            <a:ext cx="10515600" cy="44960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C9908-8F95-8DFC-72CC-158552B56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EDB3-C0E8-45F8-9E1D-1B6C8D1880C0}" type="datetime1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6C9BE-9060-50CB-2BB7-07307FF89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A835B-97D3-BC22-F0B8-4986D4636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928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5B0252-346C-F6F4-3642-19F571550D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634888" y="578497"/>
            <a:ext cx="2047037" cy="55984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98DA36-7351-9D6A-518B-678AB8A50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78497"/>
            <a:ext cx="8796688" cy="55984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6BDFF-D746-836C-04B8-CA89AD5D1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C4B-54ED-4041-B552-9BA760FA3DBA}" type="datetime1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AA929-A9E6-FF9C-0C59-177F892D6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6D893-7E81-90DC-4139-7687B39C3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127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DD052-3E45-E789-01F8-33250024E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485D1-E172-8F0A-A425-3097B3AB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210E-201E-4473-82AC-2466F5386C38}" type="datetime1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E6B5E-6174-FD5C-41E8-FFC44C650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72154-F85B-E301-DA57-E314D73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929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D06AF-EF87-8489-2C82-DEB90B7EF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381" y="553616"/>
            <a:ext cx="8273140" cy="4008859"/>
          </a:xfrm>
        </p:spPr>
        <p:txBody>
          <a:bodyPr anchor="t">
            <a:norm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E5678-CA38-1318-9EA2-5E0A4F9A5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380" y="4589463"/>
            <a:ext cx="8273140" cy="1384617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99186-7E5A-60AF-DE69-5C7DA7161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A198-6CAB-4B8F-B93F-1F9C8C4B6CE7}" type="datetime1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A13D1-1FBA-E820-323B-77B41F1A6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9BE85-85F6-4636-C651-D87CC969A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766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741152" cy="11322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E861E-DFBA-B4AA-9356-CDE3D3F57C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2648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1D7538-EC5A-3EE7-176F-A58920C50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D0B7E-1A60-DA52-6965-92412B1C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041F-4525-44D5-AA4F-332294BF1F56}" type="datetime1">
              <a:rPr lang="en-US" smtClean="0"/>
              <a:t>5/28/2025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DD5A2-CE3E-3215-6DAA-F75C0D12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822F1-284A-1786-FAF2-72129E2F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369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EE969-634D-6E32-D227-18E9282C6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47396"/>
            <a:ext cx="10745788" cy="11432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D26D4-290A-F0ED-7D62-41EDA6FEC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85735"/>
            <a:ext cx="5157787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DA52B0-7419-A946-4523-6D34BCAD26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386894"/>
            <a:ext cx="5157787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536620-C4F3-EEC3-DBF1-05196B1CBB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5735"/>
            <a:ext cx="5183188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BAE980-E611-98B5-04E9-DE4584B0E3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386894"/>
            <a:ext cx="5183189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B3581-658A-8487-F9CB-E79F2BFF2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7091-BBDF-4EB9-BA6B-2BB67AC4FC0F}" type="datetime1">
              <a:rPr lang="en-US" smtClean="0"/>
              <a:t>5/28/2025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9D76D8-9033-26CF-BF4C-AECCC685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2A06B8-CC1D-542F-D8EB-7625046B9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707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9F42-7FF7-F803-C075-BC4968D35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9E8268-7232-2944-F1BD-399F9419B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226B-77A6-410C-9796-083F278E0125}" type="datetime1">
              <a:rPr lang="en-US" smtClean="0"/>
              <a:t>5/28/2025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968DDD-323F-89A1-84E3-DDBA626D9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BDC76-671D-1671-DCE2-D5658BD4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545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BC4D82-0182-501C-9231-46767680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578B-D289-4C40-8593-3D356C49DA58}" type="datetime1">
              <a:rPr lang="en-US" smtClean="0"/>
              <a:t>5/28/2025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AA6C9-A7F3-19F1-D17C-A1D83FAF5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EBB816-1B94-116F-92D4-6043AE9E0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097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0C37F-77BE-E128-4248-D001C39E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160" y="553616"/>
            <a:ext cx="3595634" cy="1757505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B20A8-A604-C977-02C0-083BA8663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4708" y="553616"/>
            <a:ext cx="6279741" cy="54864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0EEBFB-2026-6A35-33ED-F008376B6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160" y="2311121"/>
            <a:ext cx="3595634" cy="3728895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F05638-7A56-469A-825A-1DFA60025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FAE3-14DB-48A7-A80F-80DDB072CE3D}" type="datetime1">
              <a:rPr lang="en-US" smtClean="0"/>
              <a:t>5/28/2025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5A215-184B-2105-0279-ED02F6445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C7CA46-892B-253A-3A28-7414E17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373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06A09-98CF-FAC2-3708-AECC4360C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557784"/>
            <a:ext cx="3595634" cy="2212313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71C769-CEC8-962A-01E6-15B0E05679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63319" y="657103"/>
            <a:ext cx="6483687" cy="555590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C4A61-EF2A-C5A5-B150-4448600B3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1" y="2826137"/>
            <a:ext cx="3585586" cy="3434638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0B235E-39C7-4C78-20EF-DB48ECD9C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EAEF-6478-4102-8F5D-A5FE9FC97ACB}" type="datetime1">
              <a:rPr lang="en-US" smtClean="0"/>
              <a:t>5/28/2025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C75DA-9A78-9AB9-7171-95A08CC51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FE1A03-DCCB-53C7-DBFE-2AD55C905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232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5BFB69-9245-EC58-F1DE-FEB625BD3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653578" cy="1132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6AFD5-5144-C460-0CA4-644BC4A93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7" y="1715532"/>
            <a:ext cx="10653579" cy="4593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5753E-AF8A-7E04-8A1A-205B755A02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7160" y="6453002"/>
            <a:ext cx="3494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67F45AC6-C491-4585-A584-9CE2AF7D5500}" type="datetime1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1B7C8-DA74-800B-EE14-A39E9DB32D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76521" y="6453002"/>
            <a:ext cx="2805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1647D-0DF0-CA1B-F723-EF7B8F508D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2162" y="6453002"/>
            <a:ext cx="429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539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AB5C7EE-A919-646B-4F86-BACCBC52D9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388642" y="1104181"/>
            <a:ext cx="3406543" cy="2779731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pl-PL" sz="3600" dirty="0"/>
              <a:t>Dancing  </a:t>
            </a:r>
            <a:r>
              <a:rPr lang="pl-PL" sz="3600" dirty="0" err="1"/>
              <a:t>is</a:t>
            </a:r>
            <a:r>
              <a:rPr lang="pl-PL" sz="3600" dirty="0"/>
              <a:t> my hobby.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388643" y="3901164"/>
            <a:ext cx="3406542" cy="154210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pl-PL" dirty="0"/>
              <a:t>Iga Pawlikowska </a:t>
            </a:r>
            <a:r>
              <a:rPr lang="pl-PL"/>
              <a:t>Va</a:t>
            </a:r>
            <a:r>
              <a:rPr lang="pl-PL" dirty="0"/>
              <a:t> </a:t>
            </a:r>
          </a:p>
        </p:txBody>
      </p:sp>
      <p:pic>
        <p:nvPicPr>
          <p:cNvPr id="4" name="Obraz 3" descr="Nuty na pięciolinii lub pięciolinii | Darmowy Wektor">
            <a:extLst>
              <a:ext uri="{FF2B5EF4-FFF2-40B4-BE49-F238E27FC236}">
                <a16:creationId xmlns:a16="http://schemas.microsoft.com/office/drawing/2014/main" id="{6C7B28F7-84A6-EB76-73C5-4C48A669E3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463" y="574131"/>
            <a:ext cx="7204716" cy="5709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317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7A875D55-4A80-43E9-38F6-27E366493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az 4" descr="Premium Vector | Hip Hop Dancer single-line art drawing continues line ...">
            <a:extLst>
              <a:ext uri="{FF2B5EF4-FFF2-40B4-BE49-F238E27FC236}">
                <a16:creationId xmlns:a16="http://schemas.microsoft.com/office/drawing/2014/main" id="{159DDECA-5C8D-EA57-AFF5-D08CFFD9D0B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</a:blip>
          <a:srcRect t="8024" b="15445"/>
          <a:stretch>
            <a:fillRect/>
          </a:stretch>
        </p:blipFill>
        <p:spPr>
          <a:xfrm>
            <a:off x="1" y="1"/>
            <a:ext cx="12192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711D97B-A187-A0D9-93E9-5101AD52C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3" y="1482602"/>
            <a:ext cx="7588155" cy="223626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dirty="0">
                <a:solidFill>
                  <a:srgbClr val="FFFFFF"/>
                </a:solidFill>
              </a:rPr>
              <a:t>The end</a:t>
            </a:r>
            <a:br>
              <a:rPr lang="en-US" sz="5400">
                <a:solidFill>
                  <a:srgbClr val="FFFFFF"/>
                </a:solidFill>
              </a:rPr>
            </a:br>
            <a:endParaRPr lang="en-US" sz="54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C96D28-7C51-3140-2AF3-AA74EDD551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8139" y="3721857"/>
            <a:ext cx="9637316" cy="14861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2200" dirty="0">
                <a:solidFill>
                  <a:srgbClr val="FFFFFF"/>
                </a:solidFill>
              </a:rPr>
              <a:t>Thanks for reading my presentation. </a:t>
            </a:r>
            <a:r>
              <a:rPr lang="en-US" sz="2200" dirty="0" err="1">
                <a:solidFill>
                  <a:srgbClr val="FFFFFF"/>
                </a:solidFill>
              </a:rPr>
              <a:t>Meyby</a:t>
            </a:r>
            <a:r>
              <a:rPr lang="en-US" sz="2200" dirty="0">
                <a:solidFill>
                  <a:srgbClr val="FFFFFF"/>
                </a:solidFill>
              </a:rPr>
              <a:t> you should try dancing too.</a:t>
            </a:r>
          </a:p>
        </p:txBody>
      </p:sp>
    </p:spTree>
    <p:extLst>
      <p:ext uri="{BB962C8B-B14F-4D97-AF65-F5344CB8AC3E}">
        <p14:creationId xmlns:p14="http://schemas.microsoft.com/office/powerpoint/2010/main" val="38423353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20CE451-818C-E63D-258B-234B6C543D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BA7506-5896-4392-FFE2-29D5C668C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603504"/>
            <a:ext cx="4361686" cy="1527048"/>
          </a:xfrm>
        </p:spPr>
        <p:txBody>
          <a:bodyPr anchor="b">
            <a:normAutofit/>
          </a:bodyPr>
          <a:lstStyle/>
          <a:p>
            <a:r>
              <a:rPr lang="pl-PL" sz="3300" dirty="0"/>
              <a:t>My </a:t>
            </a:r>
            <a:r>
              <a:rPr lang="pl-PL" sz="3300" dirty="0" err="1"/>
              <a:t>favorite</a:t>
            </a:r>
            <a:r>
              <a:rPr lang="pl-PL" sz="3300" dirty="0"/>
              <a:t> dancing style </a:t>
            </a:r>
            <a:r>
              <a:rPr lang="pl-PL" sz="3300" dirty="0" err="1"/>
              <a:t>is</a:t>
            </a:r>
            <a:r>
              <a:rPr lang="pl-PL" sz="3300" dirty="0"/>
              <a:t> Hip-Hop.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5D9C1-70C4-626A-77B0-3BE50C26D9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7" y="2212848"/>
            <a:ext cx="4361687" cy="409651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z="1800" dirty="0" err="1"/>
              <a:t>Because</a:t>
            </a:r>
            <a:r>
              <a:rPr lang="pl-PL" sz="1800" dirty="0"/>
              <a:t> </a:t>
            </a:r>
            <a:r>
              <a:rPr lang="pl-PL" sz="1800" dirty="0" err="1"/>
              <a:t>when</a:t>
            </a:r>
            <a:r>
              <a:rPr lang="pl-PL" sz="1800" dirty="0"/>
              <a:t> I </a:t>
            </a:r>
            <a:r>
              <a:rPr lang="pl-PL" sz="1800" dirty="0" err="1"/>
              <a:t>had</a:t>
            </a:r>
            <a:r>
              <a:rPr lang="pl-PL" sz="1800" dirty="0"/>
              <a:t> </a:t>
            </a:r>
            <a:r>
              <a:rPr lang="pl-PL" sz="1800" dirty="0" err="1"/>
              <a:t>seven</a:t>
            </a:r>
            <a:r>
              <a:rPr lang="pl-PL" sz="1800" dirty="0"/>
              <a:t> </a:t>
            </a:r>
            <a:r>
              <a:rPr lang="pl-PL" sz="1800" dirty="0" err="1"/>
              <a:t>years</a:t>
            </a:r>
            <a:r>
              <a:rPr lang="pl-PL" sz="1800" dirty="0"/>
              <a:t>         I went on a dance </a:t>
            </a:r>
            <a:r>
              <a:rPr lang="pl-PL" sz="1800" dirty="0" err="1"/>
              <a:t>camp</a:t>
            </a:r>
            <a:r>
              <a:rPr lang="pl-PL" sz="1800" dirty="0"/>
              <a:t> on </a:t>
            </a:r>
            <a:r>
              <a:rPr lang="pl-PL" sz="1800" dirty="0" err="1"/>
              <a:t>holidays</a:t>
            </a:r>
            <a:r>
              <a:rPr lang="pl-PL" sz="1800" dirty="0"/>
              <a:t>.      I </a:t>
            </a:r>
            <a:r>
              <a:rPr lang="pl-PL" sz="1800" dirty="0" err="1"/>
              <a:t>liked</a:t>
            </a:r>
            <a:r>
              <a:rPr lang="pl-PL" sz="1800" dirty="0"/>
              <a:t> </a:t>
            </a:r>
            <a:r>
              <a:rPr lang="pl-PL" sz="1800" dirty="0" err="1"/>
              <a:t>it</a:t>
            </a:r>
            <a:r>
              <a:rPr lang="pl-PL" sz="1800" dirty="0"/>
              <a:t> </a:t>
            </a:r>
            <a:r>
              <a:rPr lang="pl-PL" sz="1800" dirty="0" err="1"/>
              <a:t>very</a:t>
            </a:r>
            <a:r>
              <a:rPr lang="pl-PL" sz="1800" dirty="0"/>
              <a:t> much. I </a:t>
            </a:r>
            <a:r>
              <a:rPr lang="pl-PL" sz="1800" dirty="0" err="1"/>
              <a:t>decided</a:t>
            </a:r>
            <a:r>
              <a:rPr lang="pl-PL" sz="1800" dirty="0"/>
              <a:t> i </a:t>
            </a:r>
            <a:r>
              <a:rPr lang="pl-PL" sz="1800" dirty="0" err="1"/>
              <a:t>will</a:t>
            </a:r>
            <a:r>
              <a:rPr lang="pl-PL" sz="1800" dirty="0"/>
              <a:t> go </a:t>
            </a:r>
            <a:r>
              <a:rPr lang="pl-PL" sz="1800" dirty="0" err="1"/>
              <a:t>nexy</a:t>
            </a:r>
            <a:r>
              <a:rPr lang="pl-PL" sz="1800" dirty="0"/>
              <a:t> </a:t>
            </a:r>
            <a:r>
              <a:rPr lang="pl-PL" sz="1800" dirty="0" err="1"/>
              <a:t>year</a:t>
            </a:r>
            <a:r>
              <a:rPr lang="pl-PL" sz="1800" dirty="0"/>
              <a:t> </a:t>
            </a:r>
            <a:r>
              <a:rPr lang="pl-PL" sz="1800" dirty="0" err="1"/>
              <a:t>too</a:t>
            </a:r>
            <a:r>
              <a:rPr lang="pl-PL" sz="1800" dirty="0"/>
              <a:t>. </a:t>
            </a:r>
            <a:r>
              <a:rPr lang="pl-PL" sz="1800" dirty="0" err="1"/>
              <a:t>After</a:t>
            </a:r>
            <a:r>
              <a:rPr lang="pl-PL" sz="1800" dirty="0"/>
              <a:t> the </a:t>
            </a:r>
            <a:r>
              <a:rPr lang="pl-PL" sz="1800" dirty="0" err="1"/>
              <a:t>second</a:t>
            </a:r>
            <a:r>
              <a:rPr lang="pl-PL" sz="1800" dirty="0"/>
              <a:t> </a:t>
            </a:r>
            <a:r>
              <a:rPr lang="pl-PL" sz="1800" dirty="0" err="1"/>
              <a:t>trip</a:t>
            </a:r>
            <a:r>
              <a:rPr lang="pl-PL" sz="1800" dirty="0"/>
              <a:t> I </a:t>
            </a:r>
            <a:r>
              <a:rPr lang="pl-PL" sz="1800" dirty="0" err="1"/>
              <a:t>wanted</a:t>
            </a:r>
            <a:r>
              <a:rPr lang="pl-PL" sz="1800" dirty="0"/>
              <a:t> to dance. My </a:t>
            </a:r>
            <a:r>
              <a:rPr lang="pl-PL" sz="1800" dirty="0" err="1"/>
              <a:t>mom</a:t>
            </a:r>
            <a:r>
              <a:rPr lang="pl-PL" sz="1800" dirty="0"/>
              <a:t> </a:t>
            </a:r>
            <a:r>
              <a:rPr lang="pl-PL" sz="1800" dirty="0" err="1"/>
              <a:t>agreed</a:t>
            </a:r>
            <a:r>
              <a:rPr lang="pl-PL" sz="1800" dirty="0"/>
              <a:t> </a:t>
            </a:r>
            <a:r>
              <a:rPr lang="pl-PL" sz="1800" dirty="0" err="1"/>
              <a:t>so</a:t>
            </a:r>
            <a:r>
              <a:rPr lang="pl-PL" sz="1800" dirty="0"/>
              <a:t> I </a:t>
            </a:r>
            <a:r>
              <a:rPr lang="pl-PL" sz="1800" dirty="0" err="1"/>
              <a:t>started</a:t>
            </a:r>
            <a:r>
              <a:rPr lang="pl-PL" sz="1800" dirty="0"/>
              <a:t> dancing. I love </a:t>
            </a:r>
            <a:r>
              <a:rPr lang="pl-PL" sz="1800" dirty="0" err="1"/>
              <a:t>it</a:t>
            </a:r>
            <a:r>
              <a:rPr lang="pl-PL" sz="1800" dirty="0"/>
              <a:t>.</a:t>
            </a:r>
            <a:endParaRPr lang="pl-PL" dirty="0"/>
          </a:p>
        </p:txBody>
      </p:sp>
      <p:pic>
        <p:nvPicPr>
          <p:cNvPr id="4" name="Obraz 3" descr="Premium Vector | Hip hop dancer single-line art drawing continues line ...">
            <a:extLst>
              <a:ext uri="{FF2B5EF4-FFF2-40B4-BE49-F238E27FC236}">
                <a16:creationId xmlns:a16="http://schemas.microsoft.com/office/drawing/2014/main" id="{4D70F345-6FE3-E775-B737-B29C369581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9219" r="22476" b="2"/>
          <a:stretch>
            <a:fillRect/>
          </a:stretch>
        </p:blipFill>
        <p:spPr>
          <a:xfrm>
            <a:off x="5468524" y="-1"/>
            <a:ext cx="6373368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044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42AF2-CE82-E000-1E64-A59D25827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Hip-Hop </a:t>
            </a:r>
            <a:r>
              <a:rPr lang="pl-PL" dirty="0" err="1"/>
              <a:t>beginnings</a:t>
            </a:r>
            <a:r>
              <a:rPr lang="pl-PL" dirty="0"/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C61F6-E9BE-F1D9-E74F-58D7F770DD7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/>
              <a:t> </a:t>
            </a:r>
          </a:p>
        </p:txBody>
      </p:sp>
      <p:pic>
        <p:nvPicPr>
          <p:cNvPr id="5" name="Content Placeholder 4" descr="Premium Vector | Hip hop dancer single-line art drawing continues line ...">
            <a:extLst>
              <a:ext uri="{FF2B5EF4-FFF2-40B4-BE49-F238E27FC236}">
                <a16:creationId xmlns:a16="http://schemas.microsoft.com/office/drawing/2014/main" id="{E6DB5AAA-E513-C611-F2DC-57D00F62716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780904" y="716870"/>
            <a:ext cx="6623220" cy="5333174"/>
          </a:xfrm>
        </p:spPr>
      </p:pic>
    </p:spTree>
    <p:extLst>
      <p:ext uri="{BB962C8B-B14F-4D97-AF65-F5344CB8AC3E}">
        <p14:creationId xmlns:p14="http://schemas.microsoft.com/office/powerpoint/2010/main" val="4113711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BF469-AF92-F2EF-3BDF-4C8F7018F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My dance </a:t>
            </a:r>
            <a:r>
              <a:rPr lang="pl-PL" dirty="0" err="1"/>
              <a:t>school</a:t>
            </a:r>
            <a:r>
              <a:rPr lang="pl-PL" dirty="0"/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A48D2-82FF-0C8D-5CD3-8D68D1A48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/>
              <a:t>My dance </a:t>
            </a:r>
            <a:r>
              <a:rPr lang="pl-PL" dirty="0" err="1"/>
              <a:t>school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Cordex</a:t>
            </a:r>
            <a:r>
              <a:rPr lang="pl-PL" dirty="0"/>
              <a:t>. I </a:t>
            </a:r>
            <a:r>
              <a:rPr lang="pl-PL" dirty="0" err="1"/>
              <a:t>train</a:t>
            </a:r>
            <a:r>
              <a:rPr lang="pl-PL" dirty="0"/>
              <a:t> </a:t>
            </a:r>
            <a:r>
              <a:rPr lang="pl-PL" dirty="0" err="1"/>
              <a:t>there</a:t>
            </a:r>
            <a:r>
              <a:rPr lang="pl-PL" dirty="0"/>
              <a:t> </a:t>
            </a:r>
            <a:r>
              <a:rPr lang="pl-PL" dirty="0" err="1"/>
              <a:t>every</a:t>
            </a:r>
            <a:r>
              <a:rPr lang="pl-PL" dirty="0"/>
              <a:t> monady and </a:t>
            </a:r>
            <a:r>
              <a:rPr lang="pl-PL" dirty="0" err="1"/>
              <a:t>friday</a:t>
            </a:r>
            <a:r>
              <a:rPr lang="pl-PL" dirty="0"/>
              <a:t>. I </a:t>
            </a:r>
            <a:r>
              <a:rPr lang="pl-PL" dirty="0" err="1"/>
              <a:t>like</a:t>
            </a:r>
            <a:r>
              <a:rPr lang="pl-PL" dirty="0"/>
              <a:t> </a:t>
            </a:r>
            <a:r>
              <a:rPr lang="pl-PL" dirty="0" err="1"/>
              <a:t>them</a:t>
            </a:r>
            <a:r>
              <a:rPr lang="pl-PL" dirty="0"/>
              <a:t> </a:t>
            </a:r>
            <a:r>
              <a:rPr lang="pl-PL" dirty="0" err="1"/>
              <a:t>very</a:t>
            </a:r>
            <a:r>
              <a:rPr lang="pl-PL" dirty="0"/>
              <a:t> much, </a:t>
            </a:r>
            <a:r>
              <a:rPr lang="pl-PL" dirty="0" err="1"/>
              <a:t>because</a:t>
            </a:r>
            <a:r>
              <a:rPr lang="pl-PL" dirty="0"/>
              <a:t> </a:t>
            </a:r>
            <a:r>
              <a:rPr lang="pl-PL" dirty="0" err="1"/>
              <a:t>ther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a </a:t>
            </a:r>
            <a:r>
              <a:rPr lang="pl-PL" dirty="0" err="1"/>
              <a:t>very</a:t>
            </a:r>
            <a:r>
              <a:rPr lang="pl-PL" dirty="0"/>
              <a:t> nice </a:t>
            </a:r>
            <a:r>
              <a:rPr lang="pl-PL" dirty="0" err="1"/>
              <a:t>atmosphere</a:t>
            </a:r>
            <a:r>
              <a:rPr lang="pl-PL" dirty="0"/>
              <a:t> </a:t>
            </a:r>
            <a:r>
              <a:rPr lang="pl-PL" dirty="0" err="1"/>
              <a:t>there</a:t>
            </a:r>
            <a:r>
              <a:rPr lang="pl-PL" dirty="0"/>
              <a:t> and I </a:t>
            </a:r>
            <a:r>
              <a:rPr lang="pl-PL" dirty="0" err="1"/>
              <a:t>like</a:t>
            </a:r>
            <a:r>
              <a:rPr lang="pl-PL" dirty="0"/>
              <a:t> </a:t>
            </a:r>
            <a:r>
              <a:rPr lang="pl-PL" dirty="0" err="1"/>
              <a:t>meeting</a:t>
            </a:r>
            <a:r>
              <a:rPr lang="pl-PL" dirty="0"/>
              <a:t> my </a:t>
            </a:r>
            <a:r>
              <a:rPr lang="pl-PL" dirty="0" err="1"/>
              <a:t>friends</a:t>
            </a:r>
            <a:r>
              <a:rPr lang="pl-PL" dirty="0"/>
              <a:t>. My </a:t>
            </a:r>
            <a:r>
              <a:rPr lang="pl-PL" dirty="0" err="1"/>
              <a:t>training</a:t>
            </a:r>
            <a:r>
              <a:rPr lang="pl-PL" dirty="0"/>
              <a:t> </a:t>
            </a:r>
            <a:r>
              <a:rPr lang="pl-PL" dirty="0" err="1"/>
              <a:t>looks</a:t>
            </a:r>
            <a:r>
              <a:rPr lang="pl-PL" dirty="0"/>
              <a:t> </a:t>
            </a:r>
            <a:r>
              <a:rPr lang="pl-PL" dirty="0" err="1"/>
              <a:t>like</a:t>
            </a:r>
            <a:r>
              <a:rPr lang="pl-PL" dirty="0"/>
              <a:t> </a:t>
            </a:r>
            <a:r>
              <a:rPr lang="pl-PL" dirty="0" err="1"/>
              <a:t>this</a:t>
            </a:r>
            <a:r>
              <a:rPr lang="pl-PL" dirty="0"/>
              <a:t>, we start with a </a:t>
            </a:r>
            <a:r>
              <a:rPr lang="pl-PL" dirty="0" err="1"/>
              <a:t>warm-up</a:t>
            </a:r>
            <a:r>
              <a:rPr lang="pl-PL" dirty="0"/>
              <a:t>, </a:t>
            </a:r>
            <a:r>
              <a:rPr lang="pl-PL" dirty="0" err="1"/>
              <a:t>after</a:t>
            </a:r>
            <a:r>
              <a:rPr lang="pl-PL" dirty="0"/>
              <a:t> </a:t>
            </a:r>
            <a:r>
              <a:rPr lang="pl-PL" dirty="0" err="1"/>
              <a:t>warming-up</a:t>
            </a:r>
            <a:r>
              <a:rPr lang="pl-PL" dirty="0"/>
              <a:t>, </a:t>
            </a:r>
            <a:r>
              <a:rPr lang="pl-PL" dirty="0" err="1"/>
              <a:t>sometimes</a:t>
            </a:r>
            <a:r>
              <a:rPr lang="pl-PL" dirty="0"/>
              <a:t> </a:t>
            </a:r>
            <a:r>
              <a:rPr lang="pl-PL" dirty="0" err="1"/>
              <a:t>our</a:t>
            </a:r>
            <a:r>
              <a:rPr lang="pl-PL" dirty="0"/>
              <a:t> </a:t>
            </a:r>
            <a:r>
              <a:rPr lang="pl-PL" dirty="0" err="1"/>
              <a:t>teacher</a:t>
            </a:r>
            <a:r>
              <a:rPr lang="pl-PL" dirty="0"/>
              <a:t> </a:t>
            </a:r>
            <a:r>
              <a:rPr lang="pl-PL" dirty="0" err="1"/>
              <a:t>asks</a:t>
            </a:r>
            <a:r>
              <a:rPr lang="pl-PL" dirty="0"/>
              <a:t> </a:t>
            </a:r>
            <a:r>
              <a:rPr lang="pl-PL" dirty="0" err="1"/>
              <a:t>us</a:t>
            </a:r>
            <a:r>
              <a:rPr lang="pl-PL" dirty="0"/>
              <a:t> </a:t>
            </a:r>
            <a:r>
              <a:rPr lang="pl-PL" dirty="0" err="1"/>
              <a:t>about</a:t>
            </a:r>
            <a:r>
              <a:rPr lang="pl-PL" dirty="0"/>
              <a:t> dance </a:t>
            </a:r>
            <a:r>
              <a:rPr lang="pl-PL" dirty="0" err="1"/>
              <a:t>steps</a:t>
            </a:r>
            <a:r>
              <a:rPr lang="pl-PL" dirty="0"/>
              <a:t> </a:t>
            </a:r>
            <a:r>
              <a:rPr lang="pl-PL" dirty="0" err="1"/>
              <a:t>then</a:t>
            </a:r>
            <a:r>
              <a:rPr lang="pl-PL" dirty="0"/>
              <a:t> we </a:t>
            </a:r>
            <a:r>
              <a:rPr lang="pl-PL" dirty="0" err="1"/>
              <a:t>practice</a:t>
            </a:r>
            <a:r>
              <a:rPr lang="pl-PL" dirty="0"/>
              <a:t> </a:t>
            </a:r>
            <a:r>
              <a:rPr lang="pl-PL" dirty="0" err="1"/>
              <a:t>formations</a:t>
            </a:r>
            <a:r>
              <a:rPr lang="pl-PL" dirty="0"/>
              <a:t>.</a:t>
            </a:r>
          </a:p>
        </p:txBody>
      </p:sp>
      <p:pic>
        <p:nvPicPr>
          <p:cNvPr id="4" name="Obraz 3" descr="Premium Vector | Hip hop dancer single-line art drawing continues line ...">
            <a:extLst>
              <a:ext uri="{FF2B5EF4-FFF2-40B4-BE49-F238E27FC236}">
                <a16:creationId xmlns:a16="http://schemas.microsoft.com/office/drawing/2014/main" id="{2EA91276-1367-E172-B7E3-3CB2D0455D5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582" t="2852" r="1087" b="356"/>
          <a:stretch>
            <a:fillRect/>
          </a:stretch>
        </p:blipFill>
        <p:spPr>
          <a:xfrm>
            <a:off x="5829576" y="3249129"/>
            <a:ext cx="4707431" cy="3605085"/>
          </a:xfrm>
          <a:prstGeom prst="rect">
            <a:avLst/>
          </a:prstGeom>
        </p:spPr>
      </p:pic>
      <p:pic>
        <p:nvPicPr>
          <p:cNvPr id="5" name="Obraz 4" descr="Ilustración de nota musical | Vector Premium">
            <a:extLst>
              <a:ext uri="{FF2B5EF4-FFF2-40B4-BE49-F238E27FC236}">
                <a16:creationId xmlns:a16="http://schemas.microsoft.com/office/drawing/2014/main" id="{06BF3D09-1524-AB67-8B7C-62E36C07A5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070" y="3562557"/>
            <a:ext cx="6398313" cy="3310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430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5F379-3769-3439-EE5A-61D83F756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Dancing </a:t>
            </a:r>
            <a:r>
              <a:rPr lang="pl-PL" dirty="0" err="1"/>
              <a:t>competitions</a:t>
            </a:r>
            <a:r>
              <a:rPr lang="pl-PL" dirty="0"/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BD1019-23F5-35BC-9ABB-A0AFABC6030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/>
              <a:t>I go to </a:t>
            </a:r>
            <a:r>
              <a:rPr lang="pl-PL" dirty="0" err="1"/>
              <a:t>competitions</a:t>
            </a:r>
            <a:r>
              <a:rPr lang="pl-PL" dirty="0"/>
              <a:t> with my dance </a:t>
            </a:r>
            <a:r>
              <a:rPr lang="pl-PL" dirty="0" err="1"/>
              <a:t>school</a:t>
            </a:r>
            <a:r>
              <a:rPr lang="pl-PL" dirty="0"/>
              <a:t>. I </a:t>
            </a:r>
            <a:r>
              <a:rPr lang="pl-PL" dirty="0" err="1"/>
              <a:t>like</a:t>
            </a:r>
            <a:r>
              <a:rPr lang="pl-PL" dirty="0"/>
              <a:t> </a:t>
            </a:r>
            <a:r>
              <a:rPr lang="pl-PL" dirty="0" err="1"/>
              <a:t>these</a:t>
            </a:r>
            <a:r>
              <a:rPr lang="pl-PL" dirty="0"/>
              <a:t> </a:t>
            </a:r>
            <a:r>
              <a:rPr lang="pl-PL" dirty="0" err="1"/>
              <a:t>competisions</a:t>
            </a:r>
            <a:r>
              <a:rPr lang="pl-PL" dirty="0"/>
              <a:t> </a:t>
            </a:r>
            <a:r>
              <a:rPr lang="pl-PL" dirty="0" err="1"/>
              <a:t>because</a:t>
            </a:r>
            <a:r>
              <a:rPr lang="pl-PL" dirty="0"/>
              <a:t> </a:t>
            </a:r>
            <a:r>
              <a:rPr lang="pl-PL" dirty="0" err="1"/>
              <a:t>they</a:t>
            </a:r>
            <a:r>
              <a:rPr lang="pl-PL" dirty="0"/>
              <a:t> </a:t>
            </a:r>
            <a:r>
              <a:rPr lang="pl-PL" dirty="0" err="1"/>
              <a:t>give</a:t>
            </a:r>
            <a:r>
              <a:rPr lang="pl-PL" dirty="0"/>
              <a:t> </a:t>
            </a:r>
            <a:r>
              <a:rPr lang="pl-PL" dirty="0" err="1"/>
              <a:t>you</a:t>
            </a:r>
            <a:r>
              <a:rPr lang="pl-PL" dirty="0"/>
              <a:t> a lot of </a:t>
            </a:r>
            <a:r>
              <a:rPr lang="pl-PL" dirty="0" err="1"/>
              <a:t>experience</a:t>
            </a:r>
            <a:r>
              <a:rPr lang="pl-PL" dirty="0"/>
              <a:t> and I </a:t>
            </a:r>
            <a:r>
              <a:rPr lang="pl-PL" dirty="0" err="1"/>
              <a:t>have</a:t>
            </a:r>
            <a:r>
              <a:rPr lang="pl-PL" dirty="0"/>
              <a:t> a lot of </a:t>
            </a:r>
            <a:r>
              <a:rPr lang="pl-PL" dirty="0" err="1"/>
              <a:t>fun</a:t>
            </a:r>
            <a:r>
              <a:rPr lang="pl-PL" dirty="0"/>
              <a:t>. I was in Piła on my </a:t>
            </a:r>
            <a:r>
              <a:rPr lang="pl-PL" dirty="0" err="1"/>
              <a:t>first</a:t>
            </a:r>
            <a:r>
              <a:rPr lang="pl-PL" dirty="0"/>
              <a:t> </a:t>
            </a:r>
            <a:r>
              <a:rPr lang="pl-PL" dirty="0" err="1"/>
              <a:t>competitions</a:t>
            </a:r>
            <a:r>
              <a:rPr lang="pl-PL" dirty="0"/>
              <a:t> and </a:t>
            </a:r>
            <a:r>
              <a:rPr lang="pl-PL" dirty="0" err="1"/>
              <a:t>it</a:t>
            </a:r>
            <a:r>
              <a:rPr lang="pl-PL" dirty="0"/>
              <a:t> was </a:t>
            </a:r>
            <a:r>
              <a:rPr lang="pl-PL" dirty="0" err="1"/>
              <a:t>amazing</a:t>
            </a:r>
            <a:r>
              <a:rPr lang="pl-PL" dirty="0"/>
              <a:t>. First was the </a:t>
            </a:r>
            <a:r>
              <a:rPr lang="pl-PL" dirty="0" err="1"/>
              <a:t>freestail</a:t>
            </a:r>
            <a:r>
              <a:rPr lang="pl-PL" dirty="0"/>
              <a:t>, </a:t>
            </a:r>
            <a:r>
              <a:rPr lang="pl-PL" dirty="0" err="1"/>
              <a:t>next</a:t>
            </a:r>
            <a:r>
              <a:rPr lang="pl-PL" dirty="0"/>
              <a:t> we </a:t>
            </a:r>
            <a:r>
              <a:rPr lang="pl-PL" dirty="0" err="1"/>
              <a:t>practiced</a:t>
            </a:r>
            <a:r>
              <a:rPr lang="pl-PL" dirty="0"/>
              <a:t> </a:t>
            </a:r>
            <a:r>
              <a:rPr lang="pl-PL" dirty="0" err="1"/>
              <a:t>formations</a:t>
            </a:r>
            <a:r>
              <a:rPr lang="pl-PL" dirty="0"/>
              <a:t>, </a:t>
            </a:r>
            <a:r>
              <a:rPr lang="pl-PL" dirty="0" err="1"/>
              <a:t>after</a:t>
            </a:r>
            <a:r>
              <a:rPr lang="pl-PL" dirty="0"/>
              <a:t> </a:t>
            </a:r>
            <a:r>
              <a:rPr lang="pl-PL" dirty="0" err="1"/>
              <a:t>that</a:t>
            </a:r>
            <a:r>
              <a:rPr lang="pl-PL" dirty="0"/>
              <a:t> we </a:t>
            </a:r>
            <a:r>
              <a:rPr lang="pl-PL" dirty="0" err="1"/>
              <a:t>performed</a:t>
            </a:r>
            <a:r>
              <a:rPr lang="pl-PL" dirty="0"/>
              <a:t>. </a:t>
            </a:r>
            <a:r>
              <a:rPr lang="pl-PL" dirty="0" err="1"/>
              <a:t>Unfortunately</a:t>
            </a:r>
            <a:r>
              <a:rPr lang="pl-PL" dirty="0"/>
              <a:t> we </a:t>
            </a:r>
            <a:r>
              <a:rPr lang="pl-PL" dirty="0" err="1"/>
              <a:t>didn't</a:t>
            </a:r>
            <a:r>
              <a:rPr lang="pl-PL" dirty="0"/>
              <a:t>  win </a:t>
            </a:r>
            <a:r>
              <a:rPr lang="pl-PL" dirty="0" err="1"/>
              <a:t>anything</a:t>
            </a:r>
            <a:r>
              <a:rPr lang="pl-PL" dirty="0"/>
              <a:t> but </a:t>
            </a:r>
            <a:r>
              <a:rPr lang="pl-PL" dirty="0" err="1"/>
              <a:t>it</a:t>
            </a:r>
            <a:r>
              <a:rPr lang="pl-PL" dirty="0"/>
              <a:t> was </a:t>
            </a:r>
            <a:r>
              <a:rPr lang="pl-PL" dirty="0" err="1"/>
              <a:t>still</a:t>
            </a:r>
            <a:r>
              <a:rPr lang="pl-PL" dirty="0"/>
              <a:t> </a:t>
            </a:r>
            <a:r>
              <a:rPr lang="pl-PL" dirty="0" err="1"/>
              <a:t>great</a:t>
            </a:r>
            <a:r>
              <a:rPr lang="pl-PL" dirty="0"/>
              <a:t>.</a:t>
            </a:r>
          </a:p>
        </p:txBody>
      </p:sp>
      <p:pic>
        <p:nvPicPr>
          <p:cNvPr id="5" name="Content Placeholder 4" descr="Obraz zawierający ubrania, osoba, uśmiech, obuwie&#10;&#10;Zawartość wygenerowana przez AI może być niepoprawna.">
            <a:extLst>
              <a:ext uri="{FF2B5EF4-FFF2-40B4-BE49-F238E27FC236}">
                <a16:creationId xmlns:a16="http://schemas.microsoft.com/office/drawing/2014/main" id="{F7C89A70-D224-B192-0127-05E2352E2AE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938899" y="754408"/>
            <a:ext cx="4410201" cy="5356294"/>
          </a:xfrm>
        </p:spPr>
      </p:pic>
      <p:pic>
        <p:nvPicPr>
          <p:cNvPr id="6" name="Obraz 5" descr="SUPER WHITE MAT. 30X60 | Matikar – Salon Łazienek Warszawa i okolice">
            <a:extLst>
              <a:ext uri="{FF2B5EF4-FFF2-40B4-BE49-F238E27FC236}">
                <a16:creationId xmlns:a16="http://schemas.microsoft.com/office/drawing/2014/main" id="{55051459-756A-EC8A-269B-73B0A48392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3804" y="1568173"/>
            <a:ext cx="3197088" cy="596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634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1">
            <a:extLst>
              <a:ext uri="{FF2B5EF4-FFF2-40B4-BE49-F238E27FC236}">
                <a16:creationId xmlns:a16="http://schemas.microsoft.com/office/drawing/2014/main" id="{CBB0869A-0BE5-B3E9-F73D-2F3691E4D9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7465AEA-60A8-9C68-874A-0177E872A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114923"/>
            <a:ext cx="4621553" cy="1360728"/>
          </a:xfrm>
        </p:spPr>
        <p:txBody>
          <a:bodyPr anchor="b">
            <a:normAutofit/>
          </a:bodyPr>
          <a:lstStyle/>
          <a:p>
            <a:r>
              <a:rPr lang="pl-PL" dirty="0"/>
              <a:t>The development of Hip-Hop.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3346BE-9A36-EB42-FA8A-FD64541DD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8" y="2584058"/>
            <a:ext cx="4621553" cy="315901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pl-PL" sz="1800" dirty="0">
              <a:latin typeface="Roboto"/>
              <a:ea typeface="Roboto"/>
              <a:cs typeface="Roboto"/>
            </a:endParaRPr>
          </a:p>
        </p:txBody>
      </p:sp>
      <p:pic>
        <p:nvPicPr>
          <p:cNvPr id="7" name="Obraz 6" descr="Jednoliniowy Rysunek Sztuki Tancerza Hip-hopu Kontynuuje Ilustrację ...">
            <a:extLst>
              <a:ext uri="{FF2B5EF4-FFF2-40B4-BE49-F238E27FC236}">
                <a16:creationId xmlns:a16="http://schemas.microsoft.com/office/drawing/2014/main" id="{F612E21C-82F1-781D-6CDF-57A64F2631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1261" y="1283615"/>
            <a:ext cx="5837780" cy="429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232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1">
            <a:extLst>
              <a:ext uri="{FF2B5EF4-FFF2-40B4-BE49-F238E27FC236}">
                <a16:creationId xmlns:a16="http://schemas.microsoft.com/office/drawing/2014/main" id="{BA2AFC67-0973-EC0D-F14E-710D701B2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BADFCE-C413-07D6-4D97-F4BFDA1E1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604" y="228025"/>
            <a:ext cx="3553412" cy="83130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Dance steps: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629DA8-1D0D-9A0F-99CA-D43494B465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8649" y="1196849"/>
            <a:ext cx="4249150" cy="5436592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10000"/>
              </a:lnSpc>
            </a:pPr>
            <a:r>
              <a:rPr lang="en-US" sz="1800" b="1" dirty="0"/>
              <a:t>Gucci</a:t>
            </a:r>
          </a:p>
          <a:p>
            <a:pPr>
              <a:lnSpc>
                <a:spcPct val="110000"/>
              </a:lnSpc>
            </a:pPr>
            <a:r>
              <a:rPr lang="en-US" sz="1800" b="1" dirty="0"/>
              <a:t>Shamrock</a:t>
            </a:r>
          </a:p>
          <a:p>
            <a:pPr>
              <a:lnSpc>
                <a:spcPct val="110000"/>
              </a:lnSpc>
            </a:pPr>
            <a:r>
              <a:rPr lang="en-US" sz="1800" b="1" dirty="0"/>
              <a:t>Stanky leg </a:t>
            </a:r>
          </a:p>
          <a:p>
            <a:pPr>
              <a:lnSpc>
                <a:spcPct val="110000"/>
              </a:lnSpc>
            </a:pPr>
            <a:r>
              <a:rPr lang="en-US" sz="1800" b="1" dirty="0"/>
              <a:t>Stomp</a:t>
            </a:r>
          </a:p>
          <a:p>
            <a:pPr>
              <a:lnSpc>
                <a:spcPct val="110000"/>
              </a:lnSpc>
            </a:pPr>
            <a:r>
              <a:rPr lang="en-US" sz="1800" b="1" dirty="0"/>
              <a:t>Bart </a:t>
            </a:r>
            <a:r>
              <a:rPr lang="en-US" sz="1800" b="1" err="1"/>
              <a:t>simpson</a:t>
            </a:r>
            <a:endParaRPr lang="en-US" sz="1800" b="1"/>
          </a:p>
          <a:p>
            <a:pPr>
              <a:lnSpc>
                <a:spcPct val="110000"/>
              </a:lnSpc>
            </a:pPr>
            <a:r>
              <a:rPr lang="en-US" sz="1800" b="1" dirty="0"/>
              <a:t>Jannet Jackson</a:t>
            </a:r>
          </a:p>
          <a:p>
            <a:pPr>
              <a:lnSpc>
                <a:spcPct val="110000"/>
              </a:lnSpc>
            </a:pPr>
            <a:r>
              <a:rPr lang="en-US" sz="1800" b="1" dirty="0"/>
              <a:t>Popcorn</a:t>
            </a:r>
          </a:p>
          <a:p>
            <a:pPr>
              <a:lnSpc>
                <a:spcPct val="110000"/>
              </a:lnSpc>
            </a:pPr>
            <a:r>
              <a:rPr lang="en-US" sz="1800" b="1" dirty="0"/>
              <a:t>Criss-cross</a:t>
            </a:r>
          </a:p>
          <a:p>
            <a:pPr>
              <a:lnSpc>
                <a:spcPct val="110000"/>
              </a:lnSpc>
            </a:pPr>
            <a:r>
              <a:rPr lang="en-US" sz="1800" b="1" err="1"/>
              <a:t>Atl</a:t>
            </a:r>
            <a:r>
              <a:rPr lang="en-US" sz="1800" b="1" dirty="0"/>
              <a:t> stomp</a:t>
            </a:r>
          </a:p>
          <a:p>
            <a:pPr>
              <a:lnSpc>
                <a:spcPct val="110000"/>
              </a:lnSpc>
            </a:pPr>
            <a:r>
              <a:rPr lang="en-US" sz="1800" b="1" dirty="0"/>
              <a:t>Basket ball</a:t>
            </a:r>
          </a:p>
          <a:p>
            <a:pPr>
              <a:lnSpc>
                <a:spcPct val="110000"/>
              </a:lnSpc>
            </a:pPr>
            <a:r>
              <a:rPr lang="en-US" sz="1800" b="1" dirty="0"/>
              <a:t>Biz </a:t>
            </a:r>
            <a:r>
              <a:rPr lang="en-US" sz="1800" b="1" err="1"/>
              <a:t>marke</a:t>
            </a:r>
            <a:endParaRPr lang="en-US" sz="1800" b="1"/>
          </a:p>
          <a:p>
            <a:pPr>
              <a:lnSpc>
                <a:spcPct val="110000"/>
              </a:lnSpc>
            </a:pPr>
            <a:r>
              <a:rPr lang="en-US" sz="1800" b="1" err="1"/>
              <a:t>Cabbageptch</a:t>
            </a:r>
            <a:endParaRPr lang="en-US" sz="1800" b="1"/>
          </a:p>
          <a:p>
            <a:pPr>
              <a:lnSpc>
                <a:spcPct val="110000"/>
              </a:lnSpc>
            </a:pPr>
            <a:endParaRPr lang="en-US" sz="1800" b="1" dirty="0"/>
          </a:p>
          <a:p>
            <a:pPr>
              <a:lnSpc>
                <a:spcPct val="110000"/>
              </a:lnSpc>
            </a:pPr>
            <a:endParaRPr lang="en-US" sz="1800" b="1" dirty="0"/>
          </a:p>
          <a:p>
            <a:pPr>
              <a:lnSpc>
                <a:spcPct val="110000"/>
              </a:lnSpc>
            </a:pPr>
            <a:endParaRPr lang="en-US" sz="1800"/>
          </a:p>
          <a:p>
            <a:pPr>
              <a:lnSpc>
                <a:spcPct val="110000"/>
              </a:lnSpc>
            </a:pPr>
            <a:endParaRPr lang="en-US" sz="1800"/>
          </a:p>
          <a:p>
            <a:pPr>
              <a:lnSpc>
                <a:spcPct val="110000"/>
              </a:lnSpc>
            </a:pPr>
            <a:endParaRPr lang="en-US" sz="1800"/>
          </a:p>
        </p:txBody>
      </p:sp>
      <p:pic>
        <p:nvPicPr>
          <p:cNvPr id="7" name="Content Placeholder 6" descr="Le dessin d'art d'une seule ligne Hip Hop Dancer continue l ...">
            <a:extLst>
              <a:ext uri="{FF2B5EF4-FFF2-40B4-BE49-F238E27FC236}">
                <a16:creationId xmlns:a16="http://schemas.microsoft.com/office/drawing/2014/main" id="{9CB9D059-719C-6A23-5053-4E516E461369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rcRect l="9385" r="10882" b="-2"/>
          <a:stretch>
            <a:fillRect/>
          </a:stretch>
        </p:blipFill>
        <p:spPr>
          <a:xfrm>
            <a:off x="4752550" y="10"/>
            <a:ext cx="743945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155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7B65277-82C6-6D08-6DCA-4A7DCC3B71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83E526-6A0F-88B4-CD78-E633DB550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91" y="183851"/>
            <a:ext cx="5862396" cy="500004"/>
          </a:xfrm>
        </p:spPr>
        <p:txBody>
          <a:bodyPr anchor="b">
            <a:normAutofit fontScale="90000"/>
          </a:bodyPr>
          <a:lstStyle/>
          <a:p>
            <a:r>
              <a:rPr lang="pl-PL" b="0" dirty="0"/>
              <a:t>My </a:t>
            </a:r>
            <a:r>
              <a:rPr lang="pl-PL" b="0" dirty="0" err="1"/>
              <a:t>second</a:t>
            </a:r>
            <a:r>
              <a:rPr lang="pl-PL" b="0" dirty="0"/>
              <a:t> </a:t>
            </a:r>
            <a:r>
              <a:rPr lang="pl-PL" b="0" dirty="0" err="1"/>
              <a:t>competitions</a:t>
            </a:r>
            <a:r>
              <a:rPr lang="pl-PL" b="0" dirty="0"/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2FA85-8522-B923-EB07-0CCE013C2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" y="843457"/>
            <a:ext cx="5862396" cy="570885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/>
              <a:t>My </a:t>
            </a:r>
            <a:r>
              <a:rPr lang="pl-PL" dirty="0" err="1"/>
              <a:t>second</a:t>
            </a:r>
            <a:r>
              <a:rPr lang="pl-PL" dirty="0"/>
              <a:t> </a:t>
            </a:r>
            <a:r>
              <a:rPr lang="pl-PL" dirty="0" err="1"/>
              <a:t>competition</a:t>
            </a:r>
            <a:r>
              <a:rPr lang="pl-PL" dirty="0"/>
              <a:t> was a </a:t>
            </a:r>
            <a:r>
              <a:rPr lang="pl-PL" dirty="0" err="1"/>
              <a:t>two-day</a:t>
            </a:r>
            <a:r>
              <a:rPr lang="pl-PL" dirty="0"/>
              <a:t> event. We </a:t>
            </a:r>
            <a:r>
              <a:rPr lang="pl-PL" dirty="0" err="1"/>
              <a:t>got</a:t>
            </a:r>
            <a:r>
              <a:rPr lang="pl-PL" dirty="0"/>
              <a:t> </a:t>
            </a:r>
            <a:r>
              <a:rPr lang="pl-PL" dirty="0" err="1"/>
              <a:t>up</a:t>
            </a:r>
            <a:r>
              <a:rPr lang="pl-PL" dirty="0"/>
              <a:t> </a:t>
            </a:r>
            <a:r>
              <a:rPr lang="pl-PL" dirty="0" err="1"/>
              <a:t>early</a:t>
            </a:r>
            <a:r>
              <a:rPr lang="pl-PL" dirty="0"/>
              <a:t> in the </a:t>
            </a:r>
            <a:r>
              <a:rPr lang="pl-PL" dirty="0" err="1"/>
              <a:t>morning</a:t>
            </a:r>
            <a:r>
              <a:rPr lang="pl-PL" dirty="0"/>
              <a:t> and went for </a:t>
            </a:r>
            <a:r>
              <a:rPr lang="pl-PL" dirty="0" err="1"/>
              <a:t>breakfast</a:t>
            </a:r>
            <a:r>
              <a:rPr lang="pl-PL" dirty="0"/>
              <a:t>. </a:t>
            </a:r>
            <a:r>
              <a:rPr lang="pl-PL" dirty="0" err="1"/>
              <a:t>Them</a:t>
            </a:r>
            <a:r>
              <a:rPr lang="pl-PL" dirty="0"/>
              <a:t> we went to the </a:t>
            </a:r>
            <a:r>
              <a:rPr lang="pl-PL" dirty="0" err="1"/>
              <a:t>competition</a:t>
            </a:r>
            <a:r>
              <a:rPr lang="pl-PL" dirty="0"/>
              <a:t> </a:t>
            </a:r>
            <a:r>
              <a:rPr lang="pl-PL" dirty="0" err="1"/>
              <a:t>venue</a:t>
            </a:r>
            <a:r>
              <a:rPr lang="pl-PL" dirty="0"/>
              <a:t>. First </a:t>
            </a:r>
            <a:r>
              <a:rPr lang="pl-PL" dirty="0" err="1"/>
              <a:t>there</a:t>
            </a:r>
            <a:r>
              <a:rPr lang="pl-PL" dirty="0"/>
              <a:t> was  </a:t>
            </a:r>
            <a:r>
              <a:rPr lang="pl-PL" dirty="0" err="1"/>
              <a:t>freestyle</a:t>
            </a:r>
            <a:r>
              <a:rPr lang="pl-PL" dirty="0"/>
              <a:t> and </a:t>
            </a:r>
            <a:r>
              <a:rPr lang="pl-PL" dirty="0" err="1"/>
              <a:t>then</a:t>
            </a:r>
            <a:r>
              <a:rPr lang="pl-PL" dirty="0"/>
              <a:t> </a:t>
            </a:r>
            <a:r>
              <a:rPr lang="pl-PL" dirty="0" err="1"/>
              <a:t>formations</a:t>
            </a:r>
            <a:r>
              <a:rPr lang="pl-PL" dirty="0"/>
              <a:t>. </a:t>
            </a:r>
            <a:r>
              <a:rPr lang="pl-PL" dirty="0" err="1"/>
              <a:t>There</a:t>
            </a:r>
            <a:r>
              <a:rPr lang="pl-PL" dirty="0"/>
              <a:t> </a:t>
            </a:r>
            <a:r>
              <a:rPr lang="pl-PL" dirty="0" err="1"/>
              <a:t>were</a:t>
            </a:r>
            <a:r>
              <a:rPr lang="pl-PL" dirty="0"/>
              <a:t> </a:t>
            </a:r>
            <a:r>
              <a:rPr lang="pl-PL" dirty="0" err="1"/>
              <a:t>different</a:t>
            </a:r>
            <a:r>
              <a:rPr lang="pl-PL" dirty="0"/>
              <a:t> </a:t>
            </a:r>
            <a:r>
              <a:rPr lang="pl-PL" dirty="0" err="1"/>
              <a:t>categories</a:t>
            </a:r>
            <a:r>
              <a:rPr lang="pl-PL" dirty="0"/>
              <a:t>, for </a:t>
            </a:r>
            <a:r>
              <a:rPr lang="pl-PL" dirty="0" err="1"/>
              <a:t>example</a:t>
            </a:r>
            <a:r>
              <a:rPr lang="pl-PL" dirty="0"/>
              <a:t> medium and </a:t>
            </a:r>
            <a:r>
              <a:rPr lang="pl-PL" dirty="0" err="1"/>
              <a:t>easy</a:t>
            </a:r>
            <a:r>
              <a:rPr lang="pl-PL" dirty="0"/>
              <a:t>. It </a:t>
            </a:r>
            <a:r>
              <a:rPr lang="pl-PL" dirty="0" err="1"/>
              <a:t>may</a:t>
            </a:r>
            <a:r>
              <a:rPr lang="pl-PL" dirty="0"/>
              <a:t> </a:t>
            </a:r>
            <a:r>
              <a:rPr lang="pl-PL" dirty="0" err="1"/>
              <a:t>seem</a:t>
            </a:r>
            <a:r>
              <a:rPr lang="pl-PL" dirty="0"/>
              <a:t> </a:t>
            </a:r>
            <a:r>
              <a:rPr lang="pl-PL" dirty="0" err="1"/>
              <a:t>that</a:t>
            </a:r>
            <a:r>
              <a:rPr lang="pl-PL" dirty="0"/>
              <a:t> </a:t>
            </a:r>
            <a:r>
              <a:rPr lang="pl-PL" dirty="0" err="1"/>
              <a:t>such</a:t>
            </a:r>
            <a:r>
              <a:rPr lang="pl-PL" dirty="0"/>
              <a:t> </a:t>
            </a:r>
            <a:r>
              <a:rPr lang="pl-PL" dirty="0" err="1"/>
              <a:t>competitions</a:t>
            </a:r>
            <a:r>
              <a:rPr lang="pl-PL" dirty="0"/>
              <a:t> </a:t>
            </a:r>
            <a:r>
              <a:rPr lang="pl-PL" dirty="0" err="1"/>
              <a:t>last</a:t>
            </a:r>
            <a:r>
              <a:rPr lang="pl-PL" dirty="0"/>
              <a:t> a </a:t>
            </a:r>
            <a:r>
              <a:rPr lang="pl-PL" dirty="0" err="1"/>
              <a:t>short</a:t>
            </a:r>
            <a:r>
              <a:rPr lang="pl-PL" dirty="0"/>
              <a:t> </a:t>
            </a:r>
            <a:r>
              <a:rPr lang="pl-PL" dirty="0" err="1"/>
              <a:t>time</a:t>
            </a:r>
            <a:r>
              <a:rPr lang="pl-PL" dirty="0"/>
              <a:t>, </a:t>
            </a:r>
            <a:r>
              <a:rPr lang="pl-PL" dirty="0" err="1"/>
              <a:t>nothing</a:t>
            </a:r>
            <a:r>
              <a:rPr lang="pl-PL" dirty="0"/>
              <a:t> </a:t>
            </a:r>
            <a:r>
              <a:rPr lang="pl-PL" dirty="0" err="1"/>
              <a:t>could</a:t>
            </a:r>
            <a:r>
              <a:rPr lang="pl-PL" dirty="0"/>
              <a:t> be </a:t>
            </a:r>
            <a:r>
              <a:rPr lang="pl-PL" dirty="0" err="1"/>
              <a:t>further</a:t>
            </a:r>
            <a:r>
              <a:rPr lang="pl-PL" dirty="0"/>
              <a:t> from the </a:t>
            </a:r>
            <a:r>
              <a:rPr lang="pl-PL" dirty="0" err="1"/>
              <a:t>truth</a:t>
            </a:r>
            <a:r>
              <a:rPr lang="pl-PL" dirty="0"/>
              <a:t>, </a:t>
            </a:r>
            <a:r>
              <a:rPr lang="pl-PL" dirty="0" err="1"/>
              <a:t>some</a:t>
            </a:r>
            <a:r>
              <a:rPr lang="pl-PL" dirty="0"/>
              <a:t> </a:t>
            </a:r>
            <a:r>
              <a:rPr lang="pl-PL" dirty="0" err="1"/>
              <a:t>competitions</a:t>
            </a:r>
            <a:r>
              <a:rPr lang="pl-PL" dirty="0"/>
              <a:t> </a:t>
            </a:r>
            <a:r>
              <a:rPr lang="pl-PL" dirty="0" err="1"/>
              <a:t>last</a:t>
            </a:r>
            <a:r>
              <a:rPr lang="pl-PL" dirty="0"/>
              <a:t> 24 </a:t>
            </a:r>
            <a:r>
              <a:rPr lang="pl-PL" dirty="0" err="1"/>
              <a:t>hours</a:t>
            </a:r>
            <a:r>
              <a:rPr lang="pl-PL" dirty="0"/>
              <a:t>, for </a:t>
            </a:r>
            <a:r>
              <a:rPr lang="pl-PL" dirty="0" err="1"/>
              <a:t>example</a:t>
            </a:r>
            <a:r>
              <a:rPr lang="pl-PL" dirty="0"/>
              <a:t>. In </a:t>
            </a:r>
            <a:r>
              <a:rPr lang="pl-PL" dirty="0" err="1"/>
              <a:t>this</a:t>
            </a:r>
            <a:r>
              <a:rPr lang="pl-PL" dirty="0"/>
              <a:t> </a:t>
            </a:r>
            <a:r>
              <a:rPr lang="pl-PL" dirty="0" err="1"/>
              <a:t>competition</a:t>
            </a:r>
            <a:r>
              <a:rPr lang="pl-PL" dirty="0"/>
              <a:t> we </a:t>
            </a:r>
            <a:r>
              <a:rPr lang="pl-PL" dirty="0" err="1"/>
              <a:t>took</a:t>
            </a:r>
            <a:r>
              <a:rPr lang="pl-PL" dirty="0"/>
              <a:t> </a:t>
            </a:r>
            <a:r>
              <a:rPr lang="pl-PL" dirty="0" err="1"/>
              <a:t>ninth</a:t>
            </a:r>
            <a:r>
              <a:rPr lang="pl-PL" dirty="0"/>
              <a:t> place out of </a:t>
            </a:r>
            <a:r>
              <a:rPr lang="pl-PL" dirty="0" err="1"/>
              <a:t>eleven</a:t>
            </a:r>
            <a:r>
              <a:rPr lang="pl-PL" dirty="0"/>
              <a:t>, we </a:t>
            </a:r>
            <a:r>
              <a:rPr lang="pl-PL" dirty="0" err="1"/>
              <a:t>were</a:t>
            </a:r>
            <a:r>
              <a:rPr lang="pl-PL" dirty="0"/>
              <a:t> happy </a:t>
            </a:r>
            <a:r>
              <a:rPr lang="pl-PL" dirty="0" err="1"/>
              <a:t>because</a:t>
            </a:r>
            <a:r>
              <a:rPr lang="pl-PL" dirty="0"/>
              <a:t> </a:t>
            </a:r>
            <a:r>
              <a:rPr lang="pl-PL" dirty="0" err="1"/>
              <a:t>it</a:t>
            </a:r>
            <a:r>
              <a:rPr lang="pl-PL" dirty="0"/>
              <a:t> was </a:t>
            </a:r>
            <a:r>
              <a:rPr lang="pl-PL" dirty="0" err="1"/>
              <a:t>better</a:t>
            </a:r>
            <a:r>
              <a:rPr lang="pl-PL" dirty="0"/>
              <a:t> </a:t>
            </a:r>
            <a:r>
              <a:rPr lang="pl-PL" dirty="0" err="1"/>
              <a:t>than</a:t>
            </a:r>
            <a:r>
              <a:rPr lang="pl-PL" dirty="0"/>
              <a:t> </a:t>
            </a:r>
            <a:r>
              <a:rPr lang="pl-PL" dirty="0" err="1"/>
              <a:t>last</a:t>
            </a:r>
            <a:r>
              <a:rPr lang="pl-PL" dirty="0"/>
              <a:t> </a:t>
            </a:r>
            <a:r>
              <a:rPr lang="pl-PL" dirty="0" err="1"/>
              <a:t>time</a:t>
            </a:r>
            <a:r>
              <a:rPr lang="pl-PL" dirty="0"/>
              <a:t>.</a:t>
            </a:r>
          </a:p>
        </p:txBody>
      </p:sp>
      <p:pic>
        <p:nvPicPr>
          <p:cNvPr id="4" name="Obraz 3" descr="Hip-hop dancer contour sketch Royalty Free Vector Image">
            <a:extLst>
              <a:ext uri="{FF2B5EF4-FFF2-40B4-BE49-F238E27FC236}">
                <a16:creationId xmlns:a16="http://schemas.microsoft.com/office/drawing/2014/main" id="{7C67DB38-447F-CAFF-0366-E9ED5211B3B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5925" t="4447" r="17564" b="11605"/>
          <a:stretch>
            <a:fillRect/>
          </a:stretch>
        </p:blipFill>
        <p:spPr>
          <a:xfrm>
            <a:off x="7226360" y="433384"/>
            <a:ext cx="4411575" cy="6019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517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7B678-207C-CED4-628D-C579AB84F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053" y="250018"/>
            <a:ext cx="10653578" cy="689474"/>
          </a:xfrm>
        </p:spPr>
        <p:txBody>
          <a:bodyPr>
            <a:normAutofit/>
          </a:bodyPr>
          <a:lstStyle/>
          <a:p>
            <a:r>
              <a:rPr lang="pl-PL" dirty="0"/>
              <a:t>Dance </a:t>
            </a:r>
            <a:r>
              <a:rPr lang="pl-PL" dirty="0" err="1"/>
              <a:t>camp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EDAC9C-2746-43BB-8CD2-CD3677CB8C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052" y="943235"/>
            <a:ext cx="8861850" cy="459382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z="2400" dirty="0"/>
              <a:t>My dance </a:t>
            </a:r>
            <a:r>
              <a:rPr lang="pl-PL" sz="2400" dirty="0" err="1"/>
              <a:t>school</a:t>
            </a:r>
            <a:r>
              <a:rPr lang="pl-PL" sz="2400" dirty="0"/>
              <a:t> </a:t>
            </a:r>
            <a:r>
              <a:rPr lang="pl-PL" sz="2400" dirty="0" err="1"/>
              <a:t>organizes</a:t>
            </a:r>
            <a:r>
              <a:rPr lang="pl-PL" sz="2400" dirty="0"/>
              <a:t> dance </a:t>
            </a:r>
            <a:r>
              <a:rPr lang="pl-PL" sz="2400" dirty="0" err="1"/>
              <a:t>camps</a:t>
            </a:r>
            <a:r>
              <a:rPr lang="pl-PL" sz="2400" dirty="0"/>
              <a:t> </a:t>
            </a:r>
            <a:r>
              <a:rPr lang="pl-PL" sz="2400" dirty="0" err="1"/>
              <a:t>that</a:t>
            </a:r>
            <a:r>
              <a:rPr lang="pl-PL" sz="2400" dirty="0"/>
              <a:t> I go to </a:t>
            </a:r>
            <a:r>
              <a:rPr lang="pl-PL" sz="2400" dirty="0" err="1"/>
              <a:t>every</a:t>
            </a:r>
            <a:r>
              <a:rPr lang="pl-PL" sz="2400" dirty="0"/>
              <a:t> </a:t>
            </a:r>
            <a:r>
              <a:rPr lang="pl-PL" sz="2400" dirty="0" err="1"/>
              <a:t>year</a:t>
            </a:r>
            <a:r>
              <a:rPr lang="pl-PL" sz="2400" dirty="0"/>
              <a:t>. We </a:t>
            </a:r>
            <a:r>
              <a:rPr lang="pl-PL" sz="2400" dirty="0" err="1"/>
              <a:t>get</a:t>
            </a:r>
            <a:r>
              <a:rPr lang="pl-PL" sz="2400" dirty="0"/>
              <a:t> </a:t>
            </a:r>
            <a:r>
              <a:rPr lang="pl-PL" sz="2400" dirty="0" err="1"/>
              <a:t>up</a:t>
            </a:r>
            <a:r>
              <a:rPr lang="pl-PL" sz="2400" dirty="0"/>
              <a:t> </a:t>
            </a:r>
            <a:r>
              <a:rPr lang="pl-PL" sz="2400" dirty="0" err="1"/>
              <a:t>at</a:t>
            </a:r>
            <a:r>
              <a:rPr lang="pl-PL" sz="2400" dirty="0"/>
              <a:t> 7:30, </a:t>
            </a:r>
            <a:r>
              <a:rPr lang="pl-PL" sz="2400" dirty="0" err="1"/>
              <a:t>get</a:t>
            </a:r>
            <a:r>
              <a:rPr lang="pl-PL" sz="2400" dirty="0"/>
              <a:t> </a:t>
            </a:r>
            <a:r>
              <a:rPr lang="pl-PL" sz="2400" dirty="0" err="1"/>
              <a:t>ready</a:t>
            </a:r>
            <a:r>
              <a:rPr lang="pl-PL" sz="2400" dirty="0"/>
              <a:t> and go for a </a:t>
            </a:r>
            <a:r>
              <a:rPr lang="pl-PL" sz="2400" dirty="0" err="1"/>
              <a:t>morning</a:t>
            </a:r>
            <a:r>
              <a:rPr lang="pl-PL" sz="2400" dirty="0"/>
              <a:t> </a:t>
            </a:r>
            <a:r>
              <a:rPr lang="pl-PL" sz="2400" dirty="0" err="1"/>
              <a:t>warm</a:t>
            </a:r>
            <a:r>
              <a:rPr lang="pl-PL" sz="2400" dirty="0"/>
              <a:t>-up. At 8:00 we </a:t>
            </a:r>
            <a:r>
              <a:rPr lang="pl-PL" sz="2400" dirty="0" err="1"/>
              <a:t>have</a:t>
            </a:r>
            <a:r>
              <a:rPr lang="pl-PL" sz="2400" dirty="0"/>
              <a:t> </a:t>
            </a:r>
            <a:r>
              <a:rPr lang="pl-PL" sz="2400" dirty="0" err="1"/>
              <a:t>breakfast</a:t>
            </a:r>
            <a:r>
              <a:rPr lang="pl-PL" sz="2400" dirty="0"/>
              <a:t>. Then we </a:t>
            </a:r>
            <a:r>
              <a:rPr lang="pl-PL" sz="2400" dirty="0" err="1"/>
              <a:t>have</a:t>
            </a:r>
            <a:r>
              <a:rPr lang="pl-PL" sz="2400" dirty="0"/>
              <a:t> </a:t>
            </a:r>
            <a:r>
              <a:rPr lang="pl-PL" sz="2400" dirty="0" err="1"/>
              <a:t>various</a:t>
            </a:r>
            <a:r>
              <a:rPr lang="pl-PL" sz="2400" dirty="0"/>
              <a:t> </a:t>
            </a:r>
            <a:r>
              <a:rPr lang="pl-PL" sz="2400" dirty="0" err="1"/>
              <a:t>classes</a:t>
            </a:r>
            <a:r>
              <a:rPr lang="pl-PL" sz="2400" dirty="0"/>
              <a:t>, for </a:t>
            </a:r>
            <a:r>
              <a:rPr lang="pl-PL" sz="2400" dirty="0" err="1"/>
              <a:t>exemple</a:t>
            </a:r>
            <a:r>
              <a:rPr lang="pl-PL" sz="2400" dirty="0"/>
              <a:t> Jazz, Hip-Hop, </a:t>
            </a:r>
            <a:r>
              <a:rPr lang="pl-PL" sz="2400" dirty="0" err="1"/>
              <a:t>social</a:t>
            </a:r>
            <a:r>
              <a:rPr lang="pl-PL" sz="2400" dirty="0"/>
              <a:t> </a:t>
            </a:r>
            <a:r>
              <a:rPr lang="pl-PL" sz="2400" dirty="0" err="1"/>
              <a:t>traning</a:t>
            </a:r>
            <a:r>
              <a:rPr lang="pl-PL" sz="2400" dirty="0"/>
              <a:t> with </a:t>
            </a:r>
            <a:r>
              <a:rPr lang="pl-PL" sz="2400" dirty="0" err="1"/>
              <a:t>various</a:t>
            </a:r>
            <a:r>
              <a:rPr lang="pl-PL" sz="2400" dirty="0"/>
              <a:t> </a:t>
            </a:r>
            <a:r>
              <a:rPr lang="pl-PL" sz="2400" dirty="0" err="1"/>
              <a:t>dancers</a:t>
            </a:r>
            <a:r>
              <a:rPr lang="pl-PL" sz="2400" dirty="0"/>
              <a:t>, </a:t>
            </a:r>
            <a:r>
              <a:rPr lang="pl-PL" sz="2400" dirty="0" err="1"/>
              <a:t>swimming</a:t>
            </a:r>
            <a:r>
              <a:rPr lang="pl-PL" sz="2400" dirty="0"/>
              <a:t> </a:t>
            </a:r>
            <a:r>
              <a:rPr lang="pl-PL" sz="2400" dirty="0" err="1"/>
              <a:t>pool</a:t>
            </a:r>
            <a:r>
              <a:rPr lang="pl-PL" sz="2400" dirty="0"/>
              <a:t> and </a:t>
            </a:r>
            <a:r>
              <a:rPr lang="pl-PL" sz="2400" dirty="0" err="1"/>
              <a:t>going</a:t>
            </a:r>
            <a:r>
              <a:rPr lang="pl-PL" sz="2400" dirty="0"/>
              <a:t> out to the </a:t>
            </a:r>
            <a:r>
              <a:rPr lang="pl-PL" sz="2400" dirty="0" err="1"/>
              <a:t>city</a:t>
            </a:r>
            <a:r>
              <a:rPr lang="pl-PL" sz="2400" dirty="0"/>
              <a:t> for </a:t>
            </a:r>
            <a:r>
              <a:rPr lang="pl-PL" sz="2400" dirty="0" err="1"/>
              <a:t>example</a:t>
            </a:r>
            <a:r>
              <a:rPr lang="pl-PL" sz="2400" dirty="0"/>
              <a:t>. We </a:t>
            </a:r>
            <a:r>
              <a:rPr lang="pl-PL" sz="2400" dirty="0" err="1"/>
              <a:t>have</a:t>
            </a:r>
            <a:r>
              <a:rPr lang="pl-PL" sz="2400" dirty="0"/>
              <a:t> </a:t>
            </a:r>
            <a:r>
              <a:rPr lang="pl-PL" sz="2400" dirty="0" err="1"/>
              <a:t>various</a:t>
            </a:r>
            <a:r>
              <a:rPr lang="pl-PL" sz="2400" dirty="0"/>
              <a:t> </a:t>
            </a:r>
            <a:r>
              <a:rPr lang="pl-PL" sz="2400" dirty="0" err="1"/>
              <a:t>trips</a:t>
            </a:r>
            <a:r>
              <a:rPr lang="pl-PL" sz="2400" dirty="0"/>
              <a:t> </a:t>
            </a:r>
            <a:r>
              <a:rPr lang="pl-PL" sz="2400" dirty="0" err="1"/>
              <a:t>at</a:t>
            </a:r>
            <a:r>
              <a:rPr lang="pl-PL" sz="2400" dirty="0"/>
              <a:t> the </a:t>
            </a:r>
            <a:r>
              <a:rPr lang="pl-PL" sz="2400" dirty="0" err="1"/>
              <a:t>last</a:t>
            </a:r>
            <a:r>
              <a:rPr lang="pl-PL" sz="2400" dirty="0"/>
              <a:t> </a:t>
            </a:r>
            <a:r>
              <a:rPr lang="pl-PL" sz="2400" dirty="0" err="1"/>
              <a:t>camp</a:t>
            </a:r>
            <a:r>
              <a:rPr lang="pl-PL" sz="2400" dirty="0"/>
              <a:t> we went to Gubałówka, </a:t>
            </a:r>
            <a:r>
              <a:rPr lang="pl-PL" sz="2400" dirty="0" err="1"/>
              <a:t>rope</a:t>
            </a:r>
            <a:r>
              <a:rPr lang="pl-PL" sz="2400" dirty="0"/>
              <a:t> park and </a:t>
            </a:r>
            <a:r>
              <a:rPr lang="pl-PL" sz="2400" dirty="0" err="1"/>
              <a:t>thermal</a:t>
            </a:r>
            <a:r>
              <a:rPr lang="pl-PL" sz="2400" dirty="0"/>
              <a:t> </a:t>
            </a:r>
            <a:r>
              <a:rPr lang="pl-PL" sz="2400" dirty="0" err="1"/>
              <a:t>baths</a:t>
            </a:r>
            <a:r>
              <a:rPr lang="pl-PL" sz="2400" dirty="0"/>
              <a:t>. For </a:t>
            </a:r>
            <a:r>
              <a:rPr lang="pl-PL" sz="2400" dirty="0" err="1"/>
              <a:t>people</a:t>
            </a:r>
            <a:r>
              <a:rPr lang="pl-PL" sz="2400" dirty="0"/>
              <a:t> </a:t>
            </a:r>
            <a:r>
              <a:rPr lang="pl-PL" sz="2400" dirty="0" err="1"/>
              <a:t>who</a:t>
            </a:r>
            <a:r>
              <a:rPr lang="pl-PL" sz="2400" dirty="0"/>
              <a:t> </a:t>
            </a:r>
            <a:r>
              <a:rPr lang="pl-PL" sz="2400" dirty="0" err="1"/>
              <a:t>are</a:t>
            </a:r>
            <a:r>
              <a:rPr lang="pl-PL" sz="2400" dirty="0"/>
              <a:t> </a:t>
            </a:r>
            <a:r>
              <a:rPr lang="pl-PL" sz="2400" dirty="0" err="1"/>
              <a:t>at</a:t>
            </a:r>
            <a:r>
              <a:rPr lang="pl-PL" sz="2400" dirty="0"/>
              <a:t> the </a:t>
            </a:r>
            <a:r>
              <a:rPr lang="pl-PL" sz="2400" dirty="0" err="1"/>
              <a:t>camp</a:t>
            </a:r>
            <a:r>
              <a:rPr lang="pl-PL" sz="2400" dirty="0"/>
              <a:t> we </a:t>
            </a:r>
            <a:r>
              <a:rPr lang="pl-PL" sz="2400" dirty="0" err="1"/>
              <a:t>prepare</a:t>
            </a:r>
            <a:r>
              <a:rPr lang="pl-PL" sz="2400" dirty="0"/>
              <a:t> </a:t>
            </a:r>
            <a:r>
              <a:rPr lang="pl-PL" sz="2400" dirty="0" err="1"/>
              <a:t>camp</a:t>
            </a:r>
            <a:r>
              <a:rPr lang="pl-PL" sz="2400" dirty="0"/>
              <a:t> </a:t>
            </a:r>
            <a:r>
              <a:rPr lang="pl-PL" sz="2400" dirty="0" err="1"/>
              <a:t>baptism</a:t>
            </a:r>
            <a:r>
              <a:rPr lang="pl-PL" sz="2400" dirty="0"/>
              <a:t>.</a:t>
            </a:r>
            <a:endParaRPr lang="pl-PL" dirty="0"/>
          </a:p>
        </p:txBody>
      </p:sp>
      <p:pic>
        <p:nvPicPr>
          <p:cNvPr id="4" name="Obraz 3" descr="Premium Vector | Hip hop dancer single-line art drawing continues line ...">
            <a:extLst>
              <a:ext uri="{FF2B5EF4-FFF2-40B4-BE49-F238E27FC236}">
                <a16:creationId xmlns:a16="http://schemas.microsoft.com/office/drawing/2014/main" id="{D5207B52-CA94-73B1-7536-24B1DA15757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8909" t="2440" r="28321" b="-175"/>
          <a:stretch>
            <a:fillRect/>
          </a:stretch>
        </p:blipFill>
        <p:spPr>
          <a:xfrm>
            <a:off x="8976671" y="941175"/>
            <a:ext cx="3213707" cy="5655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793034"/>
      </p:ext>
    </p:extLst>
  </p:cSld>
  <p:clrMapOvr>
    <a:masterClrMapping/>
  </p:clrMapOvr>
</p:sld>
</file>

<file path=ppt/theme/theme1.xml><?xml version="1.0" encoding="utf-8"?>
<a:theme xmlns:a="http://schemas.openxmlformats.org/drawingml/2006/main" name="VanillaVTI">
  <a:themeElements>
    <a:clrScheme name="Vanilla">
      <a:dk1>
        <a:sysClr val="windowText" lastClr="000000"/>
      </a:dk1>
      <a:lt1>
        <a:sysClr val="window" lastClr="FFFFFF"/>
      </a:lt1>
      <a:dk2>
        <a:srgbClr val="2C3932"/>
      </a:dk2>
      <a:lt2>
        <a:srgbClr val="FDF6EA"/>
      </a:lt2>
      <a:accent1>
        <a:srgbClr val="169C9A"/>
      </a:accent1>
      <a:accent2>
        <a:srgbClr val="FA9A42"/>
      </a:accent2>
      <a:accent3>
        <a:srgbClr val="E15C3D"/>
      </a:accent3>
      <a:accent4>
        <a:srgbClr val="E78A67"/>
      </a:accent4>
      <a:accent5>
        <a:srgbClr val="A74B40"/>
      </a:accent5>
      <a:accent6>
        <a:srgbClr val="3D9072"/>
      </a:accent6>
      <a:hlink>
        <a:srgbClr val="169C9A"/>
      </a:hlink>
      <a:folHlink>
        <a:srgbClr val="E15C3D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nillaVTI" id="{54D376C6-1C9B-4C6B-8F3C-483BB307BB05}" vid="{7690D8A9-C071-45EF-BA7A-F7FA9779B11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VanillaVTI</vt:lpstr>
      <vt:lpstr>Dancing  is my hobby.</vt:lpstr>
      <vt:lpstr>My favorite dancing style is Hip-Hop.</vt:lpstr>
      <vt:lpstr>Hip-Hop beginnings.</vt:lpstr>
      <vt:lpstr>My dance school.</vt:lpstr>
      <vt:lpstr>Dancing competitions.</vt:lpstr>
      <vt:lpstr>The development of Hip-Hop.</vt:lpstr>
      <vt:lpstr>Dance steps:</vt:lpstr>
      <vt:lpstr>My second competitions.</vt:lpstr>
      <vt:lpstr>Dance camp</vt:lpstr>
      <vt:lpstr>The end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924</cp:revision>
  <dcterms:created xsi:type="dcterms:W3CDTF">2025-05-28T15:28:47Z</dcterms:created>
  <dcterms:modified xsi:type="dcterms:W3CDTF">2025-05-28T20:18:34Z</dcterms:modified>
</cp:coreProperties>
</file>