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060F3-90F5-49A8-65E5-3C0A74CBE9BA}" v="3390" dt="2025-05-28T20:16:11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2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2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6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6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0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7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3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B5C7EE-A919-646B-4F86-BACCBC52D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8642" y="1104181"/>
            <a:ext cx="3406543" cy="2779731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pl-PL" sz="3600" dirty="0"/>
              <a:t>Dancing  </a:t>
            </a:r>
            <a:r>
              <a:rPr lang="pl-PL" sz="3600" dirty="0" err="1"/>
              <a:t>is</a:t>
            </a:r>
            <a:r>
              <a:rPr lang="pl-PL" sz="3600" dirty="0"/>
              <a:t> my hobby.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8643" y="3901164"/>
            <a:ext cx="3406542" cy="15421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/>
              <a:t>Iga Pawlikowska </a:t>
            </a:r>
            <a:r>
              <a:rPr lang="pl-PL"/>
              <a:t>Va</a:t>
            </a:r>
            <a:r>
              <a:rPr lang="pl-PL" dirty="0"/>
              <a:t> </a:t>
            </a:r>
          </a:p>
        </p:txBody>
      </p:sp>
      <p:pic>
        <p:nvPicPr>
          <p:cNvPr id="4" name="Obraz 3" descr="Nuty na pięciolinii lub pięciolinii | Darmowy Wektor">
            <a:extLst>
              <a:ext uri="{FF2B5EF4-FFF2-40B4-BE49-F238E27FC236}">
                <a16:creationId xmlns:a16="http://schemas.microsoft.com/office/drawing/2014/main" id="{6C7B28F7-84A6-EB76-73C5-4C48A669E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63" y="574131"/>
            <a:ext cx="7204716" cy="57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A875D55-4A80-43E9-38F6-27E36649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Premium Vector | Hip Hop Dancer single-line art drawing continues line ...">
            <a:extLst>
              <a:ext uri="{FF2B5EF4-FFF2-40B4-BE49-F238E27FC236}">
                <a16:creationId xmlns:a16="http://schemas.microsoft.com/office/drawing/2014/main" id="{159DDECA-5C8D-EA57-AFF5-D08CFFD9D0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8024" b="15445"/>
          <a:stretch>
            <a:fillRect/>
          </a:stretch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11D97B-A187-A0D9-93E9-5101AD52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3" y="1482602"/>
            <a:ext cx="7588155" cy="22362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The end</a:t>
            </a:r>
            <a:br>
              <a:rPr lang="en-US" sz="5400">
                <a:solidFill>
                  <a:srgbClr val="FFFFFF"/>
                </a:solidFill>
              </a:rPr>
            </a:b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96D28-7C51-3140-2AF3-AA74EDD5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139" y="3721857"/>
            <a:ext cx="9637316" cy="14861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rgbClr val="FFFFFF"/>
                </a:solidFill>
              </a:rPr>
              <a:t>Thanks for reading my presentation. </a:t>
            </a:r>
            <a:r>
              <a:rPr lang="en-US" sz="2200" dirty="0" err="1">
                <a:solidFill>
                  <a:srgbClr val="FFFFFF"/>
                </a:solidFill>
              </a:rPr>
              <a:t>Meyby</a:t>
            </a:r>
            <a:r>
              <a:rPr lang="en-US" sz="2200" dirty="0">
                <a:solidFill>
                  <a:srgbClr val="FFFFFF"/>
                </a:solidFill>
              </a:rPr>
              <a:t> you should try dancing too.</a:t>
            </a:r>
          </a:p>
        </p:txBody>
      </p:sp>
    </p:spTree>
    <p:extLst>
      <p:ext uri="{BB962C8B-B14F-4D97-AF65-F5344CB8AC3E}">
        <p14:creationId xmlns:p14="http://schemas.microsoft.com/office/powerpoint/2010/main" val="3842335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0CE451-818C-E63D-258B-234B6C543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BA7506-5896-4392-FFE2-29D5C668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3504"/>
            <a:ext cx="4361686" cy="1527048"/>
          </a:xfrm>
        </p:spPr>
        <p:txBody>
          <a:bodyPr anchor="b">
            <a:normAutofit/>
          </a:bodyPr>
          <a:lstStyle/>
          <a:p>
            <a:r>
              <a:rPr lang="pl-PL" sz="3300" dirty="0"/>
              <a:t>My </a:t>
            </a:r>
            <a:r>
              <a:rPr lang="pl-PL" sz="3300" dirty="0" err="1"/>
              <a:t>favorite</a:t>
            </a:r>
            <a:r>
              <a:rPr lang="pl-PL" sz="3300" dirty="0"/>
              <a:t> dancing style </a:t>
            </a:r>
            <a:r>
              <a:rPr lang="pl-PL" sz="3300" dirty="0" err="1"/>
              <a:t>is</a:t>
            </a:r>
            <a:r>
              <a:rPr lang="pl-PL" sz="3300" dirty="0"/>
              <a:t> Hip-Hop.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5D9C1-70C4-626A-77B0-3BE50C26D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212848"/>
            <a:ext cx="4361687" cy="40965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800" dirty="0" err="1"/>
              <a:t>Because</a:t>
            </a:r>
            <a:r>
              <a:rPr lang="pl-PL" sz="1800" dirty="0"/>
              <a:t> </a:t>
            </a:r>
            <a:r>
              <a:rPr lang="pl-PL" sz="1800" dirty="0" err="1"/>
              <a:t>when</a:t>
            </a:r>
            <a:r>
              <a:rPr lang="pl-PL" sz="1800" dirty="0"/>
              <a:t> I </a:t>
            </a:r>
            <a:r>
              <a:rPr lang="pl-PL" sz="1800" dirty="0" err="1"/>
              <a:t>had</a:t>
            </a:r>
            <a:r>
              <a:rPr lang="pl-PL" sz="1800" dirty="0"/>
              <a:t> </a:t>
            </a:r>
            <a:r>
              <a:rPr lang="pl-PL" sz="1800" dirty="0" err="1"/>
              <a:t>seven</a:t>
            </a:r>
            <a:r>
              <a:rPr lang="pl-PL" sz="1800" dirty="0"/>
              <a:t> </a:t>
            </a:r>
            <a:r>
              <a:rPr lang="pl-PL" sz="1800" dirty="0" err="1"/>
              <a:t>years</a:t>
            </a:r>
            <a:r>
              <a:rPr lang="pl-PL" sz="1800" dirty="0"/>
              <a:t>         I went on a dance </a:t>
            </a:r>
            <a:r>
              <a:rPr lang="pl-PL" sz="1800" dirty="0" err="1"/>
              <a:t>camp</a:t>
            </a:r>
            <a:r>
              <a:rPr lang="pl-PL" sz="1800" dirty="0"/>
              <a:t> on </a:t>
            </a:r>
            <a:r>
              <a:rPr lang="pl-PL" sz="1800" dirty="0" err="1"/>
              <a:t>holidays</a:t>
            </a:r>
            <a:r>
              <a:rPr lang="pl-PL" sz="1800" dirty="0"/>
              <a:t>.      I </a:t>
            </a:r>
            <a:r>
              <a:rPr lang="pl-PL" sz="1800" dirty="0" err="1"/>
              <a:t>liked</a:t>
            </a:r>
            <a:r>
              <a:rPr lang="pl-PL" sz="1800" dirty="0"/>
              <a:t> </a:t>
            </a:r>
            <a:r>
              <a:rPr lang="pl-PL" sz="1800" dirty="0" err="1"/>
              <a:t>it</a:t>
            </a:r>
            <a:r>
              <a:rPr lang="pl-PL" sz="1800" dirty="0"/>
              <a:t> </a:t>
            </a:r>
            <a:r>
              <a:rPr lang="pl-PL" sz="1800" dirty="0" err="1"/>
              <a:t>very</a:t>
            </a:r>
            <a:r>
              <a:rPr lang="pl-PL" sz="1800" dirty="0"/>
              <a:t> much. I </a:t>
            </a:r>
            <a:r>
              <a:rPr lang="pl-PL" sz="1800" dirty="0" err="1"/>
              <a:t>decided</a:t>
            </a:r>
            <a:r>
              <a:rPr lang="pl-PL" sz="1800" dirty="0"/>
              <a:t> i </a:t>
            </a:r>
            <a:r>
              <a:rPr lang="pl-PL" sz="1800" dirty="0" err="1"/>
              <a:t>will</a:t>
            </a:r>
            <a:r>
              <a:rPr lang="pl-PL" sz="1800" dirty="0"/>
              <a:t> go </a:t>
            </a:r>
            <a:r>
              <a:rPr lang="pl-PL" sz="1800" dirty="0" err="1"/>
              <a:t>nexy</a:t>
            </a:r>
            <a:r>
              <a:rPr lang="pl-PL" sz="1800" dirty="0"/>
              <a:t> </a:t>
            </a:r>
            <a:r>
              <a:rPr lang="pl-PL" sz="1800" dirty="0" err="1"/>
              <a:t>year</a:t>
            </a:r>
            <a:r>
              <a:rPr lang="pl-PL" sz="1800" dirty="0"/>
              <a:t> </a:t>
            </a:r>
            <a:r>
              <a:rPr lang="pl-PL" sz="1800" dirty="0" err="1"/>
              <a:t>too</a:t>
            </a:r>
            <a:r>
              <a:rPr lang="pl-PL" sz="1800" dirty="0"/>
              <a:t>. </a:t>
            </a:r>
            <a:r>
              <a:rPr lang="pl-PL" sz="1800" dirty="0" err="1"/>
              <a:t>After</a:t>
            </a:r>
            <a:r>
              <a:rPr lang="pl-PL" sz="1800" dirty="0"/>
              <a:t> the </a:t>
            </a:r>
            <a:r>
              <a:rPr lang="pl-PL" sz="1800" dirty="0" err="1"/>
              <a:t>second</a:t>
            </a:r>
            <a:r>
              <a:rPr lang="pl-PL" sz="1800" dirty="0"/>
              <a:t> </a:t>
            </a:r>
            <a:r>
              <a:rPr lang="pl-PL" sz="1800" dirty="0" err="1"/>
              <a:t>trip</a:t>
            </a:r>
            <a:r>
              <a:rPr lang="pl-PL" sz="1800" dirty="0"/>
              <a:t> I </a:t>
            </a:r>
            <a:r>
              <a:rPr lang="pl-PL" sz="1800" dirty="0" err="1"/>
              <a:t>wanted</a:t>
            </a:r>
            <a:r>
              <a:rPr lang="pl-PL" sz="1800" dirty="0"/>
              <a:t> to dance. My </a:t>
            </a:r>
            <a:r>
              <a:rPr lang="pl-PL" sz="1800" dirty="0" err="1"/>
              <a:t>mom</a:t>
            </a:r>
            <a:r>
              <a:rPr lang="pl-PL" sz="1800" dirty="0"/>
              <a:t> </a:t>
            </a:r>
            <a:r>
              <a:rPr lang="pl-PL" sz="1800" dirty="0" err="1"/>
              <a:t>agreed</a:t>
            </a:r>
            <a:r>
              <a:rPr lang="pl-PL" sz="1800" dirty="0"/>
              <a:t> </a:t>
            </a:r>
            <a:r>
              <a:rPr lang="pl-PL" sz="1800" dirty="0" err="1"/>
              <a:t>so</a:t>
            </a:r>
            <a:r>
              <a:rPr lang="pl-PL" sz="1800" dirty="0"/>
              <a:t> I </a:t>
            </a:r>
            <a:r>
              <a:rPr lang="pl-PL" sz="1800" dirty="0" err="1"/>
              <a:t>started</a:t>
            </a:r>
            <a:r>
              <a:rPr lang="pl-PL" sz="1800" dirty="0"/>
              <a:t> dancing. I love </a:t>
            </a:r>
            <a:r>
              <a:rPr lang="pl-PL" sz="1800" dirty="0" err="1"/>
              <a:t>it</a:t>
            </a:r>
            <a:r>
              <a:rPr lang="pl-PL" sz="1800" dirty="0"/>
              <a:t>.</a:t>
            </a:r>
            <a:endParaRPr lang="pl-PL" dirty="0"/>
          </a:p>
        </p:txBody>
      </p:sp>
      <p:pic>
        <p:nvPicPr>
          <p:cNvPr id="4" name="Obraz 3" descr="Premium Vector | Hip hop dancer single-line art drawing continues line ...">
            <a:extLst>
              <a:ext uri="{FF2B5EF4-FFF2-40B4-BE49-F238E27FC236}">
                <a16:creationId xmlns:a16="http://schemas.microsoft.com/office/drawing/2014/main" id="{4D70F345-6FE3-E775-B737-B29C36958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219" r="22476" b="2"/>
          <a:stretch>
            <a:fillRect/>
          </a:stretch>
        </p:blipFill>
        <p:spPr>
          <a:xfrm>
            <a:off x="5468524" y="-1"/>
            <a:ext cx="637336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4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2AF2-CE82-E000-1E64-A59D2582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Hip-Hop </a:t>
            </a:r>
            <a:r>
              <a:rPr lang="pl-PL" dirty="0" err="1"/>
              <a:t>beginnings</a:t>
            </a:r>
            <a:r>
              <a:rPr lang="pl-PL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61F6-E9BE-F1D9-E74F-58D7F770DD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 </a:t>
            </a:r>
          </a:p>
        </p:txBody>
      </p:sp>
      <p:pic>
        <p:nvPicPr>
          <p:cNvPr id="5" name="Content Placeholder 4" descr="Premium Vector | Hip hop dancer single-line art drawing continues line ...">
            <a:extLst>
              <a:ext uri="{FF2B5EF4-FFF2-40B4-BE49-F238E27FC236}">
                <a16:creationId xmlns:a16="http://schemas.microsoft.com/office/drawing/2014/main" id="{E6DB5AAA-E513-C611-F2DC-57D00F6271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0904" y="716870"/>
            <a:ext cx="6623220" cy="5333174"/>
          </a:xfrm>
        </p:spPr>
      </p:pic>
    </p:spTree>
    <p:extLst>
      <p:ext uri="{BB962C8B-B14F-4D97-AF65-F5344CB8AC3E}">
        <p14:creationId xmlns:p14="http://schemas.microsoft.com/office/powerpoint/2010/main" val="411371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F469-AF92-F2EF-3BDF-4C8F7018F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 dance </a:t>
            </a:r>
            <a:r>
              <a:rPr lang="pl-PL" dirty="0" err="1"/>
              <a:t>school</a:t>
            </a:r>
            <a:r>
              <a:rPr lang="pl-PL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48D2-82FF-0C8D-5CD3-8D68D1A48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My dance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Cordex</a:t>
            </a:r>
            <a:r>
              <a:rPr lang="pl-PL" dirty="0"/>
              <a:t>. I </a:t>
            </a:r>
            <a:r>
              <a:rPr lang="pl-PL" dirty="0" err="1"/>
              <a:t>train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every</a:t>
            </a:r>
            <a:r>
              <a:rPr lang="pl-PL" dirty="0"/>
              <a:t> monady and </a:t>
            </a:r>
            <a:r>
              <a:rPr lang="pl-PL" dirty="0" err="1"/>
              <a:t>friday</a:t>
            </a:r>
            <a:r>
              <a:rPr lang="pl-PL" dirty="0"/>
              <a:t>. I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</a:t>
            </a:r>
            <a:r>
              <a:rPr lang="pl-PL" dirty="0" err="1"/>
              <a:t>very</a:t>
            </a:r>
            <a:r>
              <a:rPr lang="pl-PL" dirty="0"/>
              <a:t> much,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ther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very</a:t>
            </a:r>
            <a:r>
              <a:rPr lang="pl-PL" dirty="0"/>
              <a:t> nice </a:t>
            </a:r>
            <a:r>
              <a:rPr lang="pl-PL" dirty="0" err="1"/>
              <a:t>atmosphere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and I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meeting</a:t>
            </a:r>
            <a:r>
              <a:rPr lang="pl-PL" dirty="0"/>
              <a:t> my </a:t>
            </a:r>
            <a:r>
              <a:rPr lang="pl-PL" dirty="0" err="1"/>
              <a:t>friends</a:t>
            </a:r>
            <a:r>
              <a:rPr lang="pl-PL" dirty="0"/>
              <a:t>. My </a:t>
            </a:r>
            <a:r>
              <a:rPr lang="pl-PL" dirty="0" err="1"/>
              <a:t>training</a:t>
            </a:r>
            <a:r>
              <a:rPr lang="pl-PL" dirty="0"/>
              <a:t> </a:t>
            </a:r>
            <a:r>
              <a:rPr lang="pl-PL" dirty="0" err="1"/>
              <a:t>looks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, we start with a </a:t>
            </a:r>
            <a:r>
              <a:rPr lang="pl-PL" dirty="0" err="1"/>
              <a:t>warm-up</a:t>
            </a:r>
            <a:r>
              <a:rPr lang="pl-PL" dirty="0"/>
              <a:t>, </a:t>
            </a:r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warming-up</a:t>
            </a:r>
            <a:r>
              <a:rPr lang="pl-PL" dirty="0"/>
              <a:t>, </a:t>
            </a:r>
            <a:r>
              <a:rPr lang="pl-PL" dirty="0" err="1"/>
              <a:t>sometimes</a:t>
            </a:r>
            <a:r>
              <a:rPr lang="pl-PL" dirty="0"/>
              <a:t> 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asks</a:t>
            </a:r>
            <a:r>
              <a:rPr lang="pl-PL" dirty="0"/>
              <a:t> </a:t>
            </a:r>
            <a:r>
              <a:rPr lang="pl-PL" dirty="0" err="1"/>
              <a:t>us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dance </a:t>
            </a:r>
            <a:r>
              <a:rPr lang="pl-PL" dirty="0" err="1"/>
              <a:t>steps</a:t>
            </a:r>
            <a:r>
              <a:rPr lang="pl-PL" dirty="0"/>
              <a:t> </a:t>
            </a:r>
            <a:r>
              <a:rPr lang="pl-PL" dirty="0" err="1"/>
              <a:t>then</a:t>
            </a:r>
            <a:r>
              <a:rPr lang="pl-PL" dirty="0"/>
              <a:t> we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formations</a:t>
            </a:r>
            <a:r>
              <a:rPr lang="pl-PL" dirty="0"/>
              <a:t>.</a:t>
            </a:r>
          </a:p>
        </p:txBody>
      </p:sp>
      <p:pic>
        <p:nvPicPr>
          <p:cNvPr id="4" name="Obraz 3" descr="Premium Vector | Hip hop dancer single-line art drawing continues line ...">
            <a:extLst>
              <a:ext uri="{FF2B5EF4-FFF2-40B4-BE49-F238E27FC236}">
                <a16:creationId xmlns:a16="http://schemas.microsoft.com/office/drawing/2014/main" id="{2EA91276-1367-E172-B7E3-3CB2D0455D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82" t="2852" r="1087" b="356"/>
          <a:stretch>
            <a:fillRect/>
          </a:stretch>
        </p:blipFill>
        <p:spPr>
          <a:xfrm>
            <a:off x="5829576" y="3249129"/>
            <a:ext cx="4707431" cy="3605085"/>
          </a:xfrm>
          <a:prstGeom prst="rect">
            <a:avLst/>
          </a:prstGeom>
        </p:spPr>
      </p:pic>
      <p:pic>
        <p:nvPicPr>
          <p:cNvPr id="5" name="Obraz 4" descr="Ilustración de nota musical | Vector Premium">
            <a:extLst>
              <a:ext uri="{FF2B5EF4-FFF2-40B4-BE49-F238E27FC236}">
                <a16:creationId xmlns:a16="http://schemas.microsoft.com/office/drawing/2014/main" id="{06BF3D09-1524-AB67-8B7C-62E36C07A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70" y="3562557"/>
            <a:ext cx="6398313" cy="331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3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5F379-3769-3439-EE5A-61D83F75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Dancing </a:t>
            </a:r>
            <a:r>
              <a:rPr lang="pl-PL" dirty="0" err="1"/>
              <a:t>competitions</a:t>
            </a:r>
            <a:r>
              <a:rPr lang="pl-PL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D1019-23F5-35BC-9ABB-A0AFABC603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I go to </a:t>
            </a:r>
            <a:r>
              <a:rPr lang="pl-PL" dirty="0" err="1"/>
              <a:t>competitions</a:t>
            </a:r>
            <a:r>
              <a:rPr lang="pl-PL" dirty="0"/>
              <a:t> with my dance </a:t>
            </a:r>
            <a:r>
              <a:rPr lang="pl-PL" dirty="0" err="1"/>
              <a:t>school</a:t>
            </a:r>
            <a:r>
              <a:rPr lang="pl-PL" dirty="0"/>
              <a:t>. I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competisions</a:t>
            </a:r>
            <a:r>
              <a:rPr lang="pl-PL" dirty="0"/>
              <a:t>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a lot of </a:t>
            </a:r>
            <a:r>
              <a:rPr lang="pl-PL" dirty="0" err="1"/>
              <a:t>experience</a:t>
            </a:r>
            <a:r>
              <a:rPr lang="pl-PL" dirty="0"/>
              <a:t> and I </a:t>
            </a:r>
            <a:r>
              <a:rPr lang="pl-PL" dirty="0" err="1"/>
              <a:t>have</a:t>
            </a:r>
            <a:r>
              <a:rPr lang="pl-PL" dirty="0"/>
              <a:t> a lot of </a:t>
            </a:r>
            <a:r>
              <a:rPr lang="pl-PL" dirty="0" err="1"/>
              <a:t>fun</a:t>
            </a:r>
            <a:r>
              <a:rPr lang="pl-PL" dirty="0"/>
              <a:t>. I was in Piła on my </a:t>
            </a:r>
            <a:r>
              <a:rPr lang="pl-PL" dirty="0" err="1"/>
              <a:t>first</a:t>
            </a:r>
            <a:r>
              <a:rPr lang="pl-PL" dirty="0"/>
              <a:t> </a:t>
            </a:r>
            <a:r>
              <a:rPr lang="pl-PL" dirty="0" err="1"/>
              <a:t>competitions</a:t>
            </a:r>
            <a:r>
              <a:rPr lang="pl-PL" dirty="0"/>
              <a:t> and </a:t>
            </a:r>
            <a:r>
              <a:rPr lang="pl-PL" dirty="0" err="1"/>
              <a:t>it</a:t>
            </a:r>
            <a:r>
              <a:rPr lang="pl-PL" dirty="0"/>
              <a:t> was </a:t>
            </a:r>
            <a:r>
              <a:rPr lang="pl-PL" dirty="0" err="1"/>
              <a:t>amazing</a:t>
            </a:r>
            <a:r>
              <a:rPr lang="pl-PL" dirty="0"/>
              <a:t>. First was the </a:t>
            </a:r>
            <a:r>
              <a:rPr lang="pl-PL" dirty="0" err="1"/>
              <a:t>freestail</a:t>
            </a:r>
            <a:r>
              <a:rPr lang="pl-PL" dirty="0"/>
              <a:t>, </a:t>
            </a:r>
            <a:r>
              <a:rPr lang="pl-PL" dirty="0" err="1"/>
              <a:t>next</a:t>
            </a:r>
            <a:r>
              <a:rPr lang="pl-PL" dirty="0"/>
              <a:t> we </a:t>
            </a:r>
            <a:r>
              <a:rPr lang="pl-PL" dirty="0" err="1"/>
              <a:t>practiced</a:t>
            </a:r>
            <a:r>
              <a:rPr lang="pl-PL" dirty="0"/>
              <a:t> </a:t>
            </a:r>
            <a:r>
              <a:rPr lang="pl-PL" dirty="0" err="1"/>
              <a:t>formations</a:t>
            </a:r>
            <a:r>
              <a:rPr lang="pl-PL" dirty="0"/>
              <a:t>, </a:t>
            </a:r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we </a:t>
            </a:r>
            <a:r>
              <a:rPr lang="pl-PL" dirty="0" err="1"/>
              <a:t>performed</a:t>
            </a:r>
            <a:r>
              <a:rPr lang="pl-PL" dirty="0"/>
              <a:t>. </a:t>
            </a:r>
            <a:r>
              <a:rPr lang="pl-PL" dirty="0" err="1"/>
              <a:t>Unfortunately</a:t>
            </a:r>
            <a:r>
              <a:rPr lang="pl-PL" dirty="0"/>
              <a:t> we </a:t>
            </a:r>
            <a:r>
              <a:rPr lang="pl-PL" dirty="0" err="1"/>
              <a:t>didn't</a:t>
            </a:r>
            <a:r>
              <a:rPr lang="pl-PL" dirty="0"/>
              <a:t>  win </a:t>
            </a:r>
            <a:r>
              <a:rPr lang="pl-PL" dirty="0" err="1"/>
              <a:t>anything</a:t>
            </a:r>
            <a:r>
              <a:rPr lang="pl-PL" dirty="0"/>
              <a:t> but </a:t>
            </a:r>
            <a:r>
              <a:rPr lang="pl-PL" dirty="0" err="1"/>
              <a:t>it</a:t>
            </a:r>
            <a:r>
              <a:rPr lang="pl-PL" dirty="0"/>
              <a:t> was </a:t>
            </a:r>
            <a:r>
              <a:rPr lang="pl-PL" dirty="0" err="1"/>
              <a:t>still</a:t>
            </a:r>
            <a:r>
              <a:rPr lang="pl-PL" dirty="0"/>
              <a:t> </a:t>
            </a:r>
            <a:r>
              <a:rPr lang="pl-PL" dirty="0" err="1"/>
              <a:t>great</a:t>
            </a:r>
            <a:r>
              <a:rPr lang="pl-PL" dirty="0"/>
              <a:t>.</a:t>
            </a:r>
          </a:p>
        </p:txBody>
      </p:sp>
      <p:pic>
        <p:nvPicPr>
          <p:cNvPr id="5" name="Content Placeholder 4" descr="Obraz zawierający ubrania, osoba, uśmiech, obuwie&#10;&#10;Zawartość wygenerowana przez AI może być niepoprawna.">
            <a:extLst>
              <a:ext uri="{FF2B5EF4-FFF2-40B4-BE49-F238E27FC236}">
                <a16:creationId xmlns:a16="http://schemas.microsoft.com/office/drawing/2014/main" id="{F7C89A70-D224-B192-0127-05E2352E2A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38899" y="754408"/>
            <a:ext cx="4410201" cy="5356294"/>
          </a:xfrm>
        </p:spPr>
      </p:pic>
      <p:pic>
        <p:nvPicPr>
          <p:cNvPr id="6" name="Obraz 5" descr="SUPER WHITE MAT. 30X60 | Matikar – Salon Łazienek Warszawa i okolice">
            <a:extLst>
              <a:ext uri="{FF2B5EF4-FFF2-40B4-BE49-F238E27FC236}">
                <a16:creationId xmlns:a16="http://schemas.microsoft.com/office/drawing/2014/main" id="{55051459-756A-EC8A-269B-73B0A4839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804" y="1568173"/>
            <a:ext cx="3197088" cy="59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3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CBB0869A-0BE5-B3E9-F73D-2F3691E4D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465AEA-60A8-9C68-874A-0177E872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114923"/>
            <a:ext cx="4621553" cy="1360728"/>
          </a:xfrm>
        </p:spPr>
        <p:txBody>
          <a:bodyPr anchor="b">
            <a:normAutofit/>
          </a:bodyPr>
          <a:lstStyle/>
          <a:p>
            <a:r>
              <a:rPr lang="pl-PL" dirty="0"/>
              <a:t>The development of Hip-Hop.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346BE-9A36-EB42-FA8A-FD64541DD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584058"/>
            <a:ext cx="4621553" cy="3159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1800" dirty="0">
              <a:latin typeface="Roboto"/>
              <a:ea typeface="Roboto"/>
              <a:cs typeface="Roboto"/>
            </a:endParaRPr>
          </a:p>
        </p:txBody>
      </p:sp>
      <p:pic>
        <p:nvPicPr>
          <p:cNvPr id="7" name="Obraz 6" descr="Jednoliniowy Rysunek Sztuki Tancerza Hip-hopu Kontynuuje Ilustrację ...">
            <a:extLst>
              <a:ext uri="{FF2B5EF4-FFF2-40B4-BE49-F238E27FC236}">
                <a16:creationId xmlns:a16="http://schemas.microsoft.com/office/drawing/2014/main" id="{F612E21C-82F1-781D-6CDF-57A64F263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261" y="1283615"/>
            <a:ext cx="5837780" cy="429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3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1">
            <a:extLst>
              <a:ext uri="{FF2B5EF4-FFF2-40B4-BE49-F238E27FC236}">
                <a16:creationId xmlns:a16="http://schemas.microsoft.com/office/drawing/2014/main" id="{BA2AFC67-0973-EC0D-F14E-710D701B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ADFCE-C413-07D6-4D97-F4BFDA1E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04" y="228025"/>
            <a:ext cx="3553412" cy="8313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Dance steps: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29DA8-1D0D-9A0F-99CA-D43494B46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8649" y="1196849"/>
            <a:ext cx="4249150" cy="543659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b="1" dirty="0"/>
              <a:t>Gucci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Shamrock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Stanky leg 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Stomp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Bart </a:t>
            </a:r>
            <a:r>
              <a:rPr lang="en-US" sz="1800" b="1" err="1"/>
              <a:t>simpson</a:t>
            </a:r>
            <a:endParaRPr lang="en-US" sz="1800" b="1"/>
          </a:p>
          <a:p>
            <a:pPr>
              <a:lnSpc>
                <a:spcPct val="110000"/>
              </a:lnSpc>
            </a:pPr>
            <a:r>
              <a:rPr lang="en-US" sz="1800" b="1" dirty="0"/>
              <a:t>Jannet Jackson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Popcorn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Criss-cross</a:t>
            </a:r>
          </a:p>
          <a:p>
            <a:pPr>
              <a:lnSpc>
                <a:spcPct val="110000"/>
              </a:lnSpc>
            </a:pPr>
            <a:r>
              <a:rPr lang="en-US" sz="1800" b="1" err="1"/>
              <a:t>Atl</a:t>
            </a:r>
            <a:r>
              <a:rPr lang="en-US" sz="1800" b="1" dirty="0"/>
              <a:t> stomp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Basket ball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Biz </a:t>
            </a:r>
            <a:r>
              <a:rPr lang="en-US" sz="1800" b="1" err="1"/>
              <a:t>marke</a:t>
            </a:r>
            <a:endParaRPr lang="en-US" sz="1800" b="1"/>
          </a:p>
          <a:p>
            <a:pPr>
              <a:lnSpc>
                <a:spcPct val="110000"/>
              </a:lnSpc>
            </a:pPr>
            <a:r>
              <a:rPr lang="en-US" sz="1800" b="1" err="1"/>
              <a:t>Cabbageptch</a:t>
            </a:r>
            <a:endParaRPr lang="en-US" sz="1800" b="1"/>
          </a:p>
          <a:p>
            <a:pPr>
              <a:lnSpc>
                <a:spcPct val="110000"/>
              </a:lnSpc>
            </a:pPr>
            <a:endParaRPr lang="en-US" sz="1800" b="1" dirty="0"/>
          </a:p>
          <a:p>
            <a:pPr>
              <a:lnSpc>
                <a:spcPct val="110000"/>
              </a:lnSpc>
            </a:pPr>
            <a:endParaRPr lang="en-US" sz="1800" b="1" dirty="0"/>
          </a:p>
          <a:p>
            <a:pPr>
              <a:lnSpc>
                <a:spcPct val="110000"/>
              </a:lnSpc>
            </a:pPr>
            <a:endParaRPr lang="en-US" sz="1800"/>
          </a:p>
          <a:p>
            <a:pPr>
              <a:lnSpc>
                <a:spcPct val="110000"/>
              </a:lnSpc>
            </a:pPr>
            <a:endParaRPr lang="en-US" sz="1800"/>
          </a:p>
          <a:p>
            <a:pPr>
              <a:lnSpc>
                <a:spcPct val="110000"/>
              </a:lnSpc>
            </a:pPr>
            <a:endParaRPr lang="en-US" sz="1800"/>
          </a:p>
        </p:txBody>
      </p:sp>
      <p:pic>
        <p:nvPicPr>
          <p:cNvPr id="7" name="Content Placeholder 6" descr="Le dessin d'art d'une seule ligne Hip Hop Dancer continue l ...">
            <a:extLst>
              <a:ext uri="{FF2B5EF4-FFF2-40B4-BE49-F238E27FC236}">
                <a16:creationId xmlns:a16="http://schemas.microsoft.com/office/drawing/2014/main" id="{9CB9D059-719C-6A23-5053-4E516E46136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9385" r="10882" b="-2"/>
          <a:stretch>
            <a:fillRect/>
          </a:stretch>
        </p:blipFill>
        <p:spPr>
          <a:xfrm>
            <a:off x="4752550" y="10"/>
            <a:ext cx="743945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15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B65277-82C6-6D08-6DCA-4A7DCC3B7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83E526-6A0F-88B4-CD78-E633DB550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91" y="183851"/>
            <a:ext cx="5862396" cy="500004"/>
          </a:xfrm>
        </p:spPr>
        <p:txBody>
          <a:bodyPr anchor="b">
            <a:normAutofit fontScale="90000"/>
          </a:bodyPr>
          <a:lstStyle/>
          <a:p>
            <a:r>
              <a:rPr lang="pl-PL" b="0" dirty="0"/>
              <a:t>My </a:t>
            </a:r>
            <a:r>
              <a:rPr lang="pl-PL" b="0" dirty="0" err="1"/>
              <a:t>second</a:t>
            </a:r>
            <a:r>
              <a:rPr lang="pl-PL" b="0" dirty="0"/>
              <a:t> </a:t>
            </a:r>
            <a:r>
              <a:rPr lang="pl-PL" b="0" dirty="0" err="1"/>
              <a:t>competitions</a:t>
            </a:r>
            <a:r>
              <a:rPr lang="pl-PL" b="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2FA85-8522-B923-EB07-0CCE013C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" y="843457"/>
            <a:ext cx="5862396" cy="57088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My </a:t>
            </a:r>
            <a:r>
              <a:rPr lang="pl-PL" dirty="0" err="1"/>
              <a:t>second</a:t>
            </a:r>
            <a:r>
              <a:rPr lang="pl-PL" dirty="0"/>
              <a:t> </a:t>
            </a:r>
            <a:r>
              <a:rPr lang="pl-PL" dirty="0" err="1"/>
              <a:t>competition</a:t>
            </a:r>
            <a:r>
              <a:rPr lang="pl-PL" dirty="0"/>
              <a:t> was a </a:t>
            </a:r>
            <a:r>
              <a:rPr lang="pl-PL" dirty="0" err="1"/>
              <a:t>two-day</a:t>
            </a:r>
            <a:r>
              <a:rPr lang="pl-PL" dirty="0"/>
              <a:t> event. We </a:t>
            </a:r>
            <a:r>
              <a:rPr lang="pl-PL" dirty="0" err="1"/>
              <a:t>got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</a:t>
            </a:r>
            <a:r>
              <a:rPr lang="pl-PL" dirty="0" err="1"/>
              <a:t>early</a:t>
            </a:r>
            <a:r>
              <a:rPr lang="pl-PL" dirty="0"/>
              <a:t> in the </a:t>
            </a:r>
            <a:r>
              <a:rPr lang="pl-PL" dirty="0" err="1"/>
              <a:t>morning</a:t>
            </a:r>
            <a:r>
              <a:rPr lang="pl-PL" dirty="0"/>
              <a:t> and went for </a:t>
            </a:r>
            <a:r>
              <a:rPr lang="pl-PL" dirty="0" err="1"/>
              <a:t>breakfast</a:t>
            </a:r>
            <a:r>
              <a:rPr lang="pl-PL" dirty="0"/>
              <a:t>. </a:t>
            </a:r>
            <a:r>
              <a:rPr lang="pl-PL" dirty="0" err="1"/>
              <a:t>Them</a:t>
            </a:r>
            <a:r>
              <a:rPr lang="pl-PL" dirty="0"/>
              <a:t> we went to the </a:t>
            </a:r>
            <a:r>
              <a:rPr lang="pl-PL" dirty="0" err="1"/>
              <a:t>competition</a:t>
            </a:r>
            <a:r>
              <a:rPr lang="pl-PL" dirty="0"/>
              <a:t> </a:t>
            </a:r>
            <a:r>
              <a:rPr lang="pl-PL" dirty="0" err="1"/>
              <a:t>venue</a:t>
            </a:r>
            <a:r>
              <a:rPr lang="pl-PL" dirty="0"/>
              <a:t>. First </a:t>
            </a:r>
            <a:r>
              <a:rPr lang="pl-PL" dirty="0" err="1"/>
              <a:t>there</a:t>
            </a:r>
            <a:r>
              <a:rPr lang="pl-PL" dirty="0"/>
              <a:t> was  </a:t>
            </a:r>
            <a:r>
              <a:rPr lang="pl-PL" dirty="0" err="1"/>
              <a:t>freestyle</a:t>
            </a:r>
            <a:r>
              <a:rPr lang="pl-PL" dirty="0"/>
              <a:t> and </a:t>
            </a:r>
            <a:r>
              <a:rPr lang="pl-PL" dirty="0" err="1"/>
              <a:t>then</a:t>
            </a:r>
            <a:r>
              <a:rPr lang="pl-PL" dirty="0"/>
              <a:t> </a:t>
            </a:r>
            <a:r>
              <a:rPr lang="pl-PL" dirty="0" err="1"/>
              <a:t>formations</a:t>
            </a:r>
            <a:r>
              <a:rPr lang="pl-PL" dirty="0"/>
              <a:t>.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were</a:t>
            </a:r>
            <a:r>
              <a:rPr lang="pl-PL" dirty="0"/>
              <a:t>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categories</a:t>
            </a:r>
            <a:r>
              <a:rPr lang="pl-PL" dirty="0"/>
              <a:t>, for </a:t>
            </a:r>
            <a:r>
              <a:rPr lang="pl-PL" dirty="0" err="1"/>
              <a:t>example</a:t>
            </a:r>
            <a:r>
              <a:rPr lang="pl-PL" dirty="0"/>
              <a:t> medium and </a:t>
            </a:r>
            <a:r>
              <a:rPr lang="pl-PL" dirty="0" err="1"/>
              <a:t>easy</a:t>
            </a:r>
            <a:r>
              <a:rPr lang="pl-PL" dirty="0"/>
              <a:t>. It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seem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</a:t>
            </a:r>
            <a:r>
              <a:rPr lang="pl-PL" dirty="0" err="1"/>
              <a:t>competitions</a:t>
            </a:r>
            <a:r>
              <a:rPr lang="pl-PL" dirty="0"/>
              <a:t> </a:t>
            </a:r>
            <a:r>
              <a:rPr lang="pl-PL" dirty="0" err="1"/>
              <a:t>last</a:t>
            </a:r>
            <a:r>
              <a:rPr lang="pl-PL" dirty="0"/>
              <a:t> a </a:t>
            </a:r>
            <a:r>
              <a:rPr lang="pl-PL" dirty="0" err="1"/>
              <a:t>short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, </a:t>
            </a:r>
            <a:r>
              <a:rPr lang="pl-PL" dirty="0" err="1"/>
              <a:t>nothing</a:t>
            </a:r>
            <a:r>
              <a:rPr lang="pl-PL" dirty="0"/>
              <a:t> </a:t>
            </a:r>
            <a:r>
              <a:rPr lang="pl-PL" dirty="0" err="1"/>
              <a:t>could</a:t>
            </a:r>
            <a:r>
              <a:rPr lang="pl-PL" dirty="0"/>
              <a:t> be </a:t>
            </a:r>
            <a:r>
              <a:rPr lang="pl-PL" dirty="0" err="1"/>
              <a:t>further</a:t>
            </a:r>
            <a:r>
              <a:rPr lang="pl-PL" dirty="0"/>
              <a:t> from the </a:t>
            </a:r>
            <a:r>
              <a:rPr lang="pl-PL" dirty="0" err="1"/>
              <a:t>truth</a:t>
            </a:r>
            <a:r>
              <a:rPr lang="pl-PL" dirty="0"/>
              <a:t>,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competitions</a:t>
            </a:r>
            <a:r>
              <a:rPr lang="pl-PL" dirty="0"/>
              <a:t> </a:t>
            </a:r>
            <a:r>
              <a:rPr lang="pl-PL" dirty="0" err="1"/>
              <a:t>last</a:t>
            </a:r>
            <a:r>
              <a:rPr lang="pl-PL" dirty="0"/>
              <a:t> 24 </a:t>
            </a:r>
            <a:r>
              <a:rPr lang="pl-PL" dirty="0" err="1"/>
              <a:t>hours</a:t>
            </a:r>
            <a:r>
              <a:rPr lang="pl-PL" dirty="0"/>
              <a:t>, for </a:t>
            </a:r>
            <a:r>
              <a:rPr lang="pl-PL" dirty="0" err="1"/>
              <a:t>example</a:t>
            </a:r>
            <a:r>
              <a:rPr lang="pl-PL" dirty="0"/>
              <a:t>. In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competition</a:t>
            </a:r>
            <a:r>
              <a:rPr lang="pl-PL" dirty="0"/>
              <a:t> we </a:t>
            </a:r>
            <a:r>
              <a:rPr lang="pl-PL" dirty="0" err="1"/>
              <a:t>took</a:t>
            </a:r>
            <a:r>
              <a:rPr lang="pl-PL" dirty="0"/>
              <a:t> </a:t>
            </a:r>
            <a:r>
              <a:rPr lang="pl-PL" dirty="0" err="1"/>
              <a:t>ninth</a:t>
            </a:r>
            <a:r>
              <a:rPr lang="pl-PL" dirty="0"/>
              <a:t> place out of </a:t>
            </a:r>
            <a:r>
              <a:rPr lang="pl-PL" dirty="0" err="1"/>
              <a:t>eleven</a:t>
            </a:r>
            <a:r>
              <a:rPr lang="pl-PL" dirty="0"/>
              <a:t>, we </a:t>
            </a:r>
            <a:r>
              <a:rPr lang="pl-PL" dirty="0" err="1"/>
              <a:t>were</a:t>
            </a:r>
            <a:r>
              <a:rPr lang="pl-PL" dirty="0"/>
              <a:t> happy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was </a:t>
            </a:r>
            <a:r>
              <a:rPr lang="pl-PL" dirty="0" err="1"/>
              <a:t>better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.</a:t>
            </a:r>
          </a:p>
        </p:txBody>
      </p:sp>
      <p:pic>
        <p:nvPicPr>
          <p:cNvPr id="4" name="Obraz 3" descr="Hip-hop dancer contour sketch Royalty Free Vector Image">
            <a:extLst>
              <a:ext uri="{FF2B5EF4-FFF2-40B4-BE49-F238E27FC236}">
                <a16:creationId xmlns:a16="http://schemas.microsoft.com/office/drawing/2014/main" id="{7C67DB38-447F-CAFF-0366-E9ED5211B3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925" t="4447" r="17564" b="11605"/>
          <a:stretch>
            <a:fillRect/>
          </a:stretch>
        </p:blipFill>
        <p:spPr>
          <a:xfrm>
            <a:off x="7226360" y="433384"/>
            <a:ext cx="4411575" cy="601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1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7B678-207C-CED4-628D-C579AB84F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53" y="250018"/>
            <a:ext cx="10653578" cy="689474"/>
          </a:xfrm>
        </p:spPr>
        <p:txBody>
          <a:bodyPr>
            <a:normAutofit/>
          </a:bodyPr>
          <a:lstStyle/>
          <a:p>
            <a:r>
              <a:rPr lang="pl-PL" dirty="0"/>
              <a:t>Dance </a:t>
            </a:r>
            <a:r>
              <a:rPr lang="pl-PL" dirty="0" err="1"/>
              <a:t>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DAC9C-2746-43BB-8CD2-CD3677CB8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52" y="943235"/>
            <a:ext cx="8861850" cy="45938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dirty="0"/>
              <a:t>My dance </a:t>
            </a:r>
            <a:r>
              <a:rPr lang="pl-PL" sz="2400" dirty="0" err="1"/>
              <a:t>school</a:t>
            </a:r>
            <a:r>
              <a:rPr lang="pl-PL" sz="2400" dirty="0"/>
              <a:t> </a:t>
            </a:r>
            <a:r>
              <a:rPr lang="pl-PL" sz="2400" dirty="0" err="1"/>
              <a:t>organizes</a:t>
            </a:r>
            <a:r>
              <a:rPr lang="pl-PL" sz="2400" dirty="0"/>
              <a:t> dance </a:t>
            </a:r>
            <a:r>
              <a:rPr lang="pl-PL" sz="2400" dirty="0" err="1"/>
              <a:t>camps</a:t>
            </a:r>
            <a:r>
              <a:rPr lang="pl-PL" sz="2400" dirty="0"/>
              <a:t> </a:t>
            </a:r>
            <a:r>
              <a:rPr lang="pl-PL" sz="2400" dirty="0" err="1"/>
              <a:t>that</a:t>
            </a:r>
            <a:r>
              <a:rPr lang="pl-PL" sz="2400" dirty="0"/>
              <a:t> I go to </a:t>
            </a:r>
            <a:r>
              <a:rPr lang="pl-PL" sz="2400" dirty="0" err="1"/>
              <a:t>every</a:t>
            </a:r>
            <a:r>
              <a:rPr lang="pl-PL" sz="2400" dirty="0"/>
              <a:t> </a:t>
            </a:r>
            <a:r>
              <a:rPr lang="pl-PL" sz="2400" dirty="0" err="1"/>
              <a:t>year</a:t>
            </a:r>
            <a:r>
              <a:rPr lang="pl-PL" sz="2400" dirty="0"/>
              <a:t>. We </a:t>
            </a:r>
            <a:r>
              <a:rPr lang="pl-PL" sz="2400" dirty="0" err="1"/>
              <a:t>get</a:t>
            </a:r>
            <a:r>
              <a:rPr lang="pl-PL" sz="2400" dirty="0"/>
              <a:t> </a:t>
            </a:r>
            <a:r>
              <a:rPr lang="pl-PL" sz="2400" dirty="0" err="1"/>
              <a:t>up</a:t>
            </a:r>
            <a:r>
              <a:rPr lang="pl-PL" sz="2400" dirty="0"/>
              <a:t> </a:t>
            </a:r>
            <a:r>
              <a:rPr lang="pl-PL" sz="2400" dirty="0" err="1"/>
              <a:t>at</a:t>
            </a:r>
            <a:r>
              <a:rPr lang="pl-PL" sz="2400" dirty="0"/>
              <a:t> 7:30, </a:t>
            </a:r>
            <a:r>
              <a:rPr lang="pl-PL" sz="2400" dirty="0" err="1"/>
              <a:t>get</a:t>
            </a:r>
            <a:r>
              <a:rPr lang="pl-PL" sz="2400" dirty="0"/>
              <a:t> </a:t>
            </a:r>
            <a:r>
              <a:rPr lang="pl-PL" sz="2400" dirty="0" err="1"/>
              <a:t>ready</a:t>
            </a:r>
            <a:r>
              <a:rPr lang="pl-PL" sz="2400" dirty="0"/>
              <a:t> and go for a </a:t>
            </a:r>
            <a:r>
              <a:rPr lang="pl-PL" sz="2400" dirty="0" err="1"/>
              <a:t>morning</a:t>
            </a:r>
            <a:r>
              <a:rPr lang="pl-PL" sz="2400" dirty="0"/>
              <a:t> </a:t>
            </a:r>
            <a:r>
              <a:rPr lang="pl-PL" sz="2400" dirty="0" err="1"/>
              <a:t>warm</a:t>
            </a:r>
            <a:r>
              <a:rPr lang="pl-PL" sz="2400" dirty="0"/>
              <a:t>-up. At 8:00 we </a:t>
            </a:r>
            <a:r>
              <a:rPr lang="pl-PL" sz="2400" dirty="0" err="1"/>
              <a:t>have</a:t>
            </a:r>
            <a:r>
              <a:rPr lang="pl-PL" sz="2400" dirty="0"/>
              <a:t> </a:t>
            </a:r>
            <a:r>
              <a:rPr lang="pl-PL" sz="2400" dirty="0" err="1"/>
              <a:t>breakfast</a:t>
            </a:r>
            <a:r>
              <a:rPr lang="pl-PL" sz="2400" dirty="0"/>
              <a:t>. Then we </a:t>
            </a:r>
            <a:r>
              <a:rPr lang="pl-PL" sz="2400" dirty="0" err="1"/>
              <a:t>have</a:t>
            </a:r>
            <a:r>
              <a:rPr lang="pl-PL" sz="2400" dirty="0"/>
              <a:t> </a:t>
            </a:r>
            <a:r>
              <a:rPr lang="pl-PL" sz="2400" dirty="0" err="1"/>
              <a:t>various</a:t>
            </a:r>
            <a:r>
              <a:rPr lang="pl-PL" sz="2400" dirty="0"/>
              <a:t> </a:t>
            </a:r>
            <a:r>
              <a:rPr lang="pl-PL" sz="2400" dirty="0" err="1"/>
              <a:t>classes</a:t>
            </a:r>
            <a:r>
              <a:rPr lang="pl-PL" sz="2400" dirty="0"/>
              <a:t>, for </a:t>
            </a:r>
            <a:r>
              <a:rPr lang="pl-PL" sz="2400" dirty="0" err="1"/>
              <a:t>exemple</a:t>
            </a:r>
            <a:r>
              <a:rPr lang="pl-PL" sz="2400" dirty="0"/>
              <a:t> Jazz, Hip-Hop, </a:t>
            </a:r>
            <a:r>
              <a:rPr lang="pl-PL" sz="2400" dirty="0" err="1"/>
              <a:t>social</a:t>
            </a:r>
            <a:r>
              <a:rPr lang="pl-PL" sz="2400" dirty="0"/>
              <a:t> </a:t>
            </a:r>
            <a:r>
              <a:rPr lang="pl-PL" sz="2400" dirty="0" err="1"/>
              <a:t>traning</a:t>
            </a:r>
            <a:r>
              <a:rPr lang="pl-PL" sz="2400" dirty="0"/>
              <a:t> with </a:t>
            </a:r>
            <a:r>
              <a:rPr lang="pl-PL" sz="2400" dirty="0" err="1"/>
              <a:t>various</a:t>
            </a:r>
            <a:r>
              <a:rPr lang="pl-PL" sz="2400" dirty="0"/>
              <a:t> </a:t>
            </a:r>
            <a:r>
              <a:rPr lang="pl-PL" sz="2400" dirty="0" err="1"/>
              <a:t>dancers</a:t>
            </a:r>
            <a:r>
              <a:rPr lang="pl-PL" sz="2400" dirty="0"/>
              <a:t>, </a:t>
            </a:r>
            <a:r>
              <a:rPr lang="pl-PL" sz="2400" dirty="0" err="1"/>
              <a:t>swimming</a:t>
            </a:r>
            <a:r>
              <a:rPr lang="pl-PL" sz="2400" dirty="0"/>
              <a:t> </a:t>
            </a:r>
            <a:r>
              <a:rPr lang="pl-PL" sz="2400" dirty="0" err="1"/>
              <a:t>pool</a:t>
            </a:r>
            <a:r>
              <a:rPr lang="pl-PL" sz="2400" dirty="0"/>
              <a:t> and </a:t>
            </a:r>
            <a:r>
              <a:rPr lang="pl-PL" sz="2400" dirty="0" err="1"/>
              <a:t>going</a:t>
            </a:r>
            <a:r>
              <a:rPr lang="pl-PL" sz="2400" dirty="0"/>
              <a:t> out to the </a:t>
            </a:r>
            <a:r>
              <a:rPr lang="pl-PL" sz="2400" dirty="0" err="1"/>
              <a:t>city</a:t>
            </a:r>
            <a:r>
              <a:rPr lang="pl-PL" sz="2400" dirty="0"/>
              <a:t> for </a:t>
            </a:r>
            <a:r>
              <a:rPr lang="pl-PL" sz="2400" dirty="0" err="1"/>
              <a:t>example</a:t>
            </a:r>
            <a:r>
              <a:rPr lang="pl-PL" sz="2400" dirty="0"/>
              <a:t>. We </a:t>
            </a:r>
            <a:r>
              <a:rPr lang="pl-PL" sz="2400" dirty="0" err="1"/>
              <a:t>have</a:t>
            </a:r>
            <a:r>
              <a:rPr lang="pl-PL" sz="2400" dirty="0"/>
              <a:t> </a:t>
            </a:r>
            <a:r>
              <a:rPr lang="pl-PL" sz="2400" dirty="0" err="1"/>
              <a:t>various</a:t>
            </a:r>
            <a:r>
              <a:rPr lang="pl-PL" sz="2400" dirty="0"/>
              <a:t> </a:t>
            </a:r>
            <a:r>
              <a:rPr lang="pl-PL" sz="2400" dirty="0" err="1"/>
              <a:t>trips</a:t>
            </a:r>
            <a:r>
              <a:rPr lang="pl-PL" sz="2400" dirty="0"/>
              <a:t> </a:t>
            </a:r>
            <a:r>
              <a:rPr lang="pl-PL" sz="2400" dirty="0" err="1"/>
              <a:t>at</a:t>
            </a:r>
            <a:r>
              <a:rPr lang="pl-PL" sz="2400" dirty="0"/>
              <a:t> the </a:t>
            </a:r>
            <a:r>
              <a:rPr lang="pl-PL" sz="2400" dirty="0" err="1"/>
              <a:t>last</a:t>
            </a:r>
            <a:r>
              <a:rPr lang="pl-PL" sz="2400" dirty="0"/>
              <a:t> </a:t>
            </a:r>
            <a:r>
              <a:rPr lang="pl-PL" sz="2400" dirty="0" err="1"/>
              <a:t>camp</a:t>
            </a:r>
            <a:r>
              <a:rPr lang="pl-PL" sz="2400" dirty="0"/>
              <a:t> we went to Gubałówka, </a:t>
            </a:r>
            <a:r>
              <a:rPr lang="pl-PL" sz="2400" dirty="0" err="1"/>
              <a:t>rope</a:t>
            </a:r>
            <a:r>
              <a:rPr lang="pl-PL" sz="2400" dirty="0"/>
              <a:t> park and </a:t>
            </a:r>
            <a:r>
              <a:rPr lang="pl-PL" sz="2400" dirty="0" err="1"/>
              <a:t>thermal</a:t>
            </a:r>
            <a:r>
              <a:rPr lang="pl-PL" sz="2400" dirty="0"/>
              <a:t> </a:t>
            </a:r>
            <a:r>
              <a:rPr lang="pl-PL" sz="2400" dirty="0" err="1"/>
              <a:t>baths</a:t>
            </a:r>
            <a:r>
              <a:rPr lang="pl-PL" sz="2400" dirty="0"/>
              <a:t>. For </a:t>
            </a:r>
            <a:r>
              <a:rPr lang="pl-PL" sz="2400" dirty="0" err="1"/>
              <a:t>people</a:t>
            </a:r>
            <a:r>
              <a:rPr lang="pl-PL" sz="2400" dirty="0"/>
              <a:t> </a:t>
            </a:r>
            <a:r>
              <a:rPr lang="pl-PL" sz="2400" dirty="0" err="1"/>
              <a:t>who</a:t>
            </a:r>
            <a:r>
              <a:rPr lang="pl-PL" sz="2400" dirty="0"/>
              <a:t> </a:t>
            </a:r>
            <a:r>
              <a:rPr lang="pl-PL" sz="2400" dirty="0" err="1"/>
              <a:t>are</a:t>
            </a:r>
            <a:r>
              <a:rPr lang="pl-PL" sz="2400" dirty="0"/>
              <a:t> </a:t>
            </a:r>
            <a:r>
              <a:rPr lang="pl-PL" sz="2400" dirty="0" err="1"/>
              <a:t>at</a:t>
            </a:r>
            <a:r>
              <a:rPr lang="pl-PL" sz="2400" dirty="0"/>
              <a:t> the </a:t>
            </a:r>
            <a:r>
              <a:rPr lang="pl-PL" sz="2400" dirty="0" err="1"/>
              <a:t>camp</a:t>
            </a:r>
            <a:r>
              <a:rPr lang="pl-PL" sz="2400" dirty="0"/>
              <a:t> we </a:t>
            </a:r>
            <a:r>
              <a:rPr lang="pl-PL" sz="2400" dirty="0" err="1"/>
              <a:t>prepare</a:t>
            </a:r>
            <a:r>
              <a:rPr lang="pl-PL" sz="2400" dirty="0"/>
              <a:t> </a:t>
            </a:r>
            <a:r>
              <a:rPr lang="pl-PL" sz="2400" dirty="0" err="1"/>
              <a:t>camp</a:t>
            </a:r>
            <a:r>
              <a:rPr lang="pl-PL" sz="2400" dirty="0"/>
              <a:t> </a:t>
            </a:r>
            <a:r>
              <a:rPr lang="pl-PL" sz="2400" dirty="0" err="1"/>
              <a:t>baptism</a:t>
            </a:r>
            <a:r>
              <a:rPr lang="pl-PL" sz="2400" dirty="0"/>
              <a:t>.</a:t>
            </a:r>
            <a:endParaRPr lang="pl-PL" dirty="0"/>
          </a:p>
        </p:txBody>
      </p:sp>
      <p:pic>
        <p:nvPicPr>
          <p:cNvPr id="4" name="Obraz 3" descr="Premium Vector | Hip hop dancer single-line art drawing continues line ...">
            <a:extLst>
              <a:ext uri="{FF2B5EF4-FFF2-40B4-BE49-F238E27FC236}">
                <a16:creationId xmlns:a16="http://schemas.microsoft.com/office/drawing/2014/main" id="{D5207B52-CA94-73B1-7536-24B1DA1575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909" t="2440" r="28321" b="-175"/>
          <a:stretch>
            <a:fillRect/>
          </a:stretch>
        </p:blipFill>
        <p:spPr>
          <a:xfrm>
            <a:off x="8976671" y="941175"/>
            <a:ext cx="3213707" cy="56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93034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VanillaVTI</vt:lpstr>
      <vt:lpstr>Dancing  is my hobby.</vt:lpstr>
      <vt:lpstr>My favorite dancing style is Hip-Hop.</vt:lpstr>
      <vt:lpstr>Hip-Hop beginnings.</vt:lpstr>
      <vt:lpstr>My dance school.</vt:lpstr>
      <vt:lpstr>Dancing competitions.</vt:lpstr>
      <vt:lpstr>The development of Hip-Hop.</vt:lpstr>
      <vt:lpstr>Dance steps:</vt:lpstr>
      <vt:lpstr>My second competitions.</vt:lpstr>
      <vt:lpstr>Dance camp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924</cp:revision>
  <dcterms:created xsi:type="dcterms:W3CDTF">2025-05-28T15:28:47Z</dcterms:created>
  <dcterms:modified xsi:type="dcterms:W3CDTF">2025-05-28T20:18:34Z</dcterms:modified>
</cp:coreProperties>
</file>