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6" r:id="rId3"/>
    <p:sldMasterId id="2147483697" r:id="rId4"/>
    <p:sldMasterId id="2147483698" r:id="rId5"/>
    <p:sldMasterId id="214748369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670550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04000" y="151524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504000" y="151524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504000" y="323316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50400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515268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3" type="body"/>
          </p:nvPr>
        </p:nvSpPr>
        <p:spPr>
          <a:xfrm>
            <a:off x="504000" y="323316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4" type="body"/>
          </p:nvPr>
        </p:nvSpPr>
        <p:spPr>
          <a:xfrm>
            <a:off x="5152680" y="323316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504000" y="151524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3571560" y="151524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body"/>
          </p:nvPr>
        </p:nvSpPr>
        <p:spPr>
          <a:xfrm>
            <a:off x="6639120" y="151524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4" type="body"/>
          </p:nvPr>
        </p:nvSpPr>
        <p:spPr>
          <a:xfrm>
            <a:off x="504000" y="323316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5" type="body"/>
          </p:nvPr>
        </p:nvSpPr>
        <p:spPr>
          <a:xfrm>
            <a:off x="3571560" y="323316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6" type="body"/>
          </p:nvPr>
        </p:nvSpPr>
        <p:spPr>
          <a:xfrm>
            <a:off x="6639120" y="323316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504000" y="151524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subTitle"/>
          </p:nvPr>
        </p:nvSpPr>
        <p:spPr>
          <a:xfrm>
            <a:off x="504000" y="151524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504000" y="151524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5152680" y="151524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idx="1" type="subTitle"/>
          </p:nvPr>
        </p:nvSpPr>
        <p:spPr>
          <a:xfrm>
            <a:off x="68040" y="483840"/>
            <a:ext cx="9000000" cy="442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50400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5152680" y="151524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3" type="body"/>
          </p:nvPr>
        </p:nvSpPr>
        <p:spPr>
          <a:xfrm>
            <a:off x="504000" y="323316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504000" y="151524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2" type="body"/>
          </p:nvPr>
        </p:nvSpPr>
        <p:spPr>
          <a:xfrm>
            <a:off x="515268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3" type="body"/>
          </p:nvPr>
        </p:nvSpPr>
        <p:spPr>
          <a:xfrm>
            <a:off x="5152680" y="323316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50400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2" type="body"/>
          </p:nvPr>
        </p:nvSpPr>
        <p:spPr>
          <a:xfrm>
            <a:off x="515268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3" type="body"/>
          </p:nvPr>
        </p:nvSpPr>
        <p:spPr>
          <a:xfrm>
            <a:off x="504000" y="323316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>
            <a:off x="504000" y="151524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2" type="body"/>
          </p:nvPr>
        </p:nvSpPr>
        <p:spPr>
          <a:xfrm>
            <a:off x="504000" y="323316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50400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2" type="body"/>
          </p:nvPr>
        </p:nvSpPr>
        <p:spPr>
          <a:xfrm>
            <a:off x="515268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3" type="body"/>
          </p:nvPr>
        </p:nvSpPr>
        <p:spPr>
          <a:xfrm>
            <a:off x="504000" y="323316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4" type="body"/>
          </p:nvPr>
        </p:nvSpPr>
        <p:spPr>
          <a:xfrm>
            <a:off x="5152680" y="323316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504000" y="151524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2" type="body"/>
          </p:nvPr>
        </p:nvSpPr>
        <p:spPr>
          <a:xfrm>
            <a:off x="3571560" y="151524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3" type="body"/>
          </p:nvPr>
        </p:nvSpPr>
        <p:spPr>
          <a:xfrm>
            <a:off x="6639120" y="151524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4" type="body"/>
          </p:nvPr>
        </p:nvSpPr>
        <p:spPr>
          <a:xfrm>
            <a:off x="504000" y="323316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5" type="body"/>
          </p:nvPr>
        </p:nvSpPr>
        <p:spPr>
          <a:xfrm>
            <a:off x="3571560" y="323316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6" type="body"/>
          </p:nvPr>
        </p:nvSpPr>
        <p:spPr>
          <a:xfrm>
            <a:off x="6639120" y="323316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504000" y="151524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" type="subTitle"/>
          </p:nvPr>
        </p:nvSpPr>
        <p:spPr>
          <a:xfrm>
            <a:off x="504000" y="151524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" type="body"/>
          </p:nvPr>
        </p:nvSpPr>
        <p:spPr>
          <a:xfrm>
            <a:off x="504000" y="151524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1"/>
          <p:cNvSpPr txBox="1"/>
          <p:nvPr>
            <p:ph idx="2" type="body"/>
          </p:nvPr>
        </p:nvSpPr>
        <p:spPr>
          <a:xfrm>
            <a:off x="5152680" y="151524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04000" y="151524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/>
          <p:nvPr>
            <p:ph idx="1" type="subTitle"/>
          </p:nvPr>
        </p:nvSpPr>
        <p:spPr>
          <a:xfrm>
            <a:off x="68040" y="483840"/>
            <a:ext cx="9000000" cy="442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4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1" type="body"/>
          </p:nvPr>
        </p:nvSpPr>
        <p:spPr>
          <a:xfrm>
            <a:off x="50400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4"/>
          <p:cNvSpPr txBox="1"/>
          <p:nvPr>
            <p:ph idx="2" type="body"/>
          </p:nvPr>
        </p:nvSpPr>
        <p:spPr>
          <a:xfrm>
            <a:off x="5152680" y="151524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4"/>
          <p:cNvSpPr txBox="1"/>
          <p:nvPr>
            <p:ph idx="3" type="body"/>
          </p:nvPr>
        </p:nvSpPr>
        <p:spPr>
          <a:xfrm>
            <a:off x="504000" y="323316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5"/>
          <p:cNvSpPr txBox="1"/>
          <p:nvPr>
            <p:ph idx="1" type="body"/>
          </p:nvPr>
        </p:nvSpPr>
        <p:spPr>
          <a:xfrm>
            <a:off x="504000" y="151524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5"/>
          <p:cNvSpPr txBox="1"/>
          <p:nvPr>
            <p:ph idx="2" type="body"/>
          </p:nvPr>
        </p:nvSpPr>
        <p:spPr>
          <a:xfrm>
            <a:off x="515268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5"/>
          <p:cNvSpPr txBox="1"/>
          <p:nvPr>
            <p:ph idx="3" type="body"/>
          </p:nvPr>
        </p:nvSpPr>
        <p:spPr>
          <a:xfrm>
            <a:off x="5152680" y="323316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6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1" type="body"/>
          </p:nvPr>
        </p:nvSpPr>
        <p:spPr>
          <a:xfrm>
            <a:off x="50400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2" type="body"/>
          </p:nvPr>
        </p:nvSpPr>
        <p:spPr>
          <a:xfrm>
            <a:off x="515268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6"/>
          <p:cNvSpPr txBox="1"/>
          <p:nvPr>
            <p:ph idx="3" type="body"/>
          </p:nvPr>
        </p:nvSpPr>
        <p:spPr>
          <a:xfrm>
            <a:off x="504000" y="323316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7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7"/>
          <p:cNvSpPr txBox="1"/>
          <p:nvPr>
            <p:ph idx="1" type="body"/>
          </p:nvPr>
        </p:nvSpPr>
        <p:spPr>
          <a:xfrm>
            <a:off x="504000" y="151524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7"/>
          <p:cNvSpPr txBox="1"/>
          <p:nvPr>
            <p:ph idx="2" type="body"/>
          </p:nvPr>
        </p:nvSpPr>
        <p:spPr>
          <a:xfrm>
            <a:off x="504000" y="323316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8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8"/>
          <p:cNvSpPr txBox="1"/>
          <p:nvPr>
            <p:ph idx="1" type="body"/>
          </p:nvPr>
        </p:nvSpPr>
        <p:spPr>
          <a:xfrm>
            <a:off x="50400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8"/>
          <p:cNvSpPr txBox="1"/>
          <p:nvPr>
            <p:ph idx="2" type="body"/>
          </p:nvPr>
        </p:nvSpPr>
        <p:spPr>
          <a:xfrm>
            <a:off x="515268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8"/>
          <p:cNvSpPr txBox="1"/>
          <p:nvPr>
            <p:ph idx="3" type="body"/>
          </p:nvPr>
        </p:nvSpPr>
        <p:spPr>
          <a:xfrm>
            <a:off x="504000" y="323316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8"/>
          <p:cNvSpPr txBox="1"/>
          <p:nvPr>
            <p:ph idx="4" type="body"/>
          </p:nvPr>
        </p:nvSpPr>
        <p:spPr>
          <a:xfrm>
            <a:off x="5152680" y="323316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1" type="body"/>
          </p:nvPr>
        </p:nvSpPr>
        <p:spPr>
          <a:xfrm>
            <a:off x="504000" y="151524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9"/>
          <p:cNvSpPr txBox="1"/>
          <p:nvPr>
            <p:ph idx="2" type="body"/>
          </p:nvPr>
        </p:nvSpPr>
        <p:spPr>
          <a:xfrm>
            <a:off x="3571560" y="151524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3" type="body"/>
          </p:nvPr>
        </p:nvSpPr>
        <p:spPr>
          <a:xfrm>
            <a:off x="6639120" y="151524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9"/>
          <p:cNvSpPr txBox="1"/>
          <p:nvPr>
            <p:ph idx="4" type="body"/>
          </p:nvPr>
        </p:nvSpPr>
        <p:spPr>
          <a:xfrm>
            <a:off x="504000" y="323316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9"/>
          <p:cNvSpPr txBox="1"/>
          <p:nvPr>
            <p:ph idx="5" type="body"/>
          </p:nvPr>
        </p:nvSpPr>
        <p:spPr>
          <a:xfrm>
            <a:off x="3571560" y="323316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9"/>
          <p:cNvSpPr txBox="1"/>
          <p:nvPr>
            <p:ph idx="6" type="body"/>
          </p:nvPr>
        </p:nvSpPr>
        <p:spPr>
          <a:xfrm>
            <a:off x="6639120" y="323316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2"/>
          <p:cNvSpPr txBox="1"/>
          <p:nvPr>
            <p:ph idx="1" type="subTitle"/>
          </p:nvPr>
        </p:nvSpPr>
        <p:spPr>
          <a:xfrm>
            <a:off x="504000" y="151524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3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3"/>
          <p:cNvSpPr txBox="1"/>
          <p:nvPr>
            <p:ph idx="1" type="body"/>
          </p:nvPr>
        </p:nvSpPr>
        <p:spPr>
          <a:xfrm>
            <a:off x="504000" y="151524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504000" y="151524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5152680" y="151524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4"/>
          <p:cNvSpPr txBox="1"/>
          <p:nvPr>
            <p:ph idx="1" type="body"/>
          </p:nvPr>
        </p:nvSpPr>
        <p:spPr>
          <a:xfrm>
            <a:off x="504000" y="151524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4"/>
          <p:cNvSpPr txBox="1"/>
          <p:nvPr>
            <p:ph idx="2" type="body"/>
          </p:nvPr>
        </p:nvSpPr>
        <p:spPr>
          <a:xfrm>
            <a:off x="5152680" y="151524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5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6"/>
          <p:cNvSpPr txBox="1"/>
          <p:nvPr>
            <p:ph idx="1" type="subTitle"/>
          </p:nvPr>
        </p:nvSpPr>
        <p:spPr>
          <a:xfrm>
            <a:off x="68040" y="483840"/>
            <a:ext cx="9000000" cy="442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7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7"/>
          <p:cNvSpPr txBox="1"/>
          <p:nvPr>
            <p:ph idx="1" type="body"/>
          </p:nvPr>
        </p:nvSpPr>
        <p:spPr>
          <a:xfrm>
            <a:off x="50400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7"/>
          <p:cNvSpPr txBox="1"/>
          <p:nvPr>
            <p:ph idx="2" type="body"/>
          </p:nvPr>
        </p:nvSpPr>
        <p:spPr>
          <a:xfrm>
            <a:off x="5152680" y="151524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7"/>
          <p:cNvSpPr txBox="1"/>
          <p:nvPr>
            <p:ph idx="3" type="body"/>
          </p:nvPr>
        </p:nvSpPr>
        <p:spPr>
          <a:xfrm>
            <a:off x="504000" y="323316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8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8"/>
          <p:cNvSpPr txBox="1"/>
          <p:nvPr>
            <p:ph idx="1" type="body"/>
          </p:nvPr>
        </p:nvSpPr>
        <p:spPr>
          <a:xfrm>
            <a:off x="504000" y="151524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8"/>
          <p:cNvSpPr txBox="1"/>
          <p:nvPr>
            <p:ph idx="2" type="body"/>
          </p:nvPr>
        </p:nvSpPr>
        <p:spPr>
          <a:xfrm>
            <a:off x="515268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8"/>
          <p:cNvSpPr txBox="1"/>
          <p:nvPr>
            <p:ph idx="3" type="body"/>
          </p:nvPr>
        </p:nvSpPr>
        <p:spPr>
          <a:xfrm>
            <a:off x="5152680" y="323316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9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9"/>
          <p:cNvSpPr txBox="1"/>
          <p:nvPr>
            <p:ph idx="1" type="body"/>
          </p:nvPr>
        </p:nvSpPr>
        <p:spPr>
          <a:xfrm>
            <a:off x="50400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9"/>
          <p:cNvSpPr txBox="1"/>
          <p:nvPr>
            <p:ph idx="2" type="body"/>
          </p:nvPr>
        </p:nvSpPr>
        <p:spPr>
          <a:xfrm>
            <a:off x="515268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9"/>
          <p:cNvSpPr txBox="1"/>
          <p:nvPr>
            <p:ph idx="3" type="body"/>
          </p:nvPr>
        </p:nvSpPr>
        <p:spPr>
          <a:xfrm>
            <a:off x="504000" y="323316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0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0"/>
          <p:cNvSpPr txBox="1"/>
          <p:nvPr>
            <p:ph idx="1" type="body"/>
          </p:nvPr>
        </p:nvSpPr>
        <p:spPr>
          <a:xfrm>
            <a:off x="504000" y="151524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0"/>
          <p:cNvSpPr txBox="1"/>
          <p:nvPr>
            <p:ph idx="2" type="body"/>
          </p:nvPr>
        </p:nvSpPr>
        <p:spPr>
          <a:xfrm>
            <a:off x="504000" y="323316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1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1"/>
          <p:cNvSpPr txBox="1"/>
          <p:nvPr>
            <p:ph idx="1" type="body"/>
          </p:nvPr>
        </p:nvSpPr>
        <p:spPr>
          <a:xfrm>
            <a:off x="50400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1"/>
          <p:cNvSpPr txBox="1"/>
          <p:nvPr>
            <p:ph idx="2" type="body"/>
          </p:nvPr>
        </p:nvSpPr>
        <p:spPr>
          <a:xfrm>
            <a:off x="515268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1"/>
          <p:cNvSpPr txBox="1"/>
          <p:nvPr>
            <p:ph idx="3" type="body"/>
          </p:nvPr>
        </p:nvSpPr>
        <p:spPr>
          <a:xfrm>
            <a:off x="504000" y="323316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1"/>
          <p:cNvSpPr txBox="1"/>
          <p:nvPr>
            <p:ph idx="4" type="body"/>
          </p:nvPr>
        </p:nvSpPr>
        <p:spPr>
          <a:xfrm>
            <a:off x="5152680" y="323316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2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2"/>
          <p:cNvSpPr txBox="1"/>
          <p:nvPr>
            <p:ph idx="1" type="body"/>
          </p:nvPr>
        </p:nvSpPr>
        <p:spPr>
          <a:xfrm>
            <a:off x="504000" y="151524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2"/>
          <p:cNvSpPr txBox="1"/>
          <p:nvPr>
            <p:ph idx="2" type="body"/>
          </p:nvPr>
        </p:nvSpPr>
        <p:spPr>
          <a:xfrm>
            <a:off x="3571560" y="151524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52"/>
          <p:cNvSpPr txBox="1"/>
          <p:nvPr>
            <p:ph idx="3" type="body"/>
          </p:nvPr>
        </p:nvSpPr>
        <p:spPr>
          <a:xfrm>
            <a:off x="6639120" y="151524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52"/>
          <p:cNvSpPr txBox="1"/>
          <p:nvPr>
            <p:ph idx="4" type="body"/>
          </p:nvPr>
        </p:nvSpPr>
        <p:spPr>
          <a:xfrm>
            <a:off x="504000" y="323316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52"/>
          <p:cNvSpPr txBox="1"/>
          <p:nvPr>
            <p:ph idx="5" type="body"/>
          </p:nvPr>
        </p:nvSpPr>
        <p:spPr>
          <a:xfrm>
            <a:off x="3571560" y="323316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52"/>
          <p:cNvSpPr txBox="1"/>
          <p:nvPr>
            <p:ph idx="6" type="body"/>
          </p:nvPr>
        </p:nvSpPr>
        <p:spPr>
          <a:xfrm>
            <a:off x="6639120" y="323316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68040" y="483840"/>
            <a:ext cx="9000000" cy="442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50400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5152680" y="151524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3" type="body"/>
          </p:nvPr>
        </p:nvSpPr>
        <p:spPr>
          <a:xfrm>
            <a:off x="504000" y="323316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504000" y="151524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515268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3" type="body"/>
          </p:nvPr>
        </p:nvSpPr>
        <p:spPr>
          <a:xfrm>
            <a:off x="5152680" y="323316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68040" y="4838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50400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5152680" y="151524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3" type="body"/>
          </p:nvPr>
        </p:nvSpPr>
        <p:spPr>
          <a:xfrm>
            <a:off x="504000" y="323316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0080720" cy="4252320"/>
          </a:xfrm>
          <a:custGeom>
            <a:rect b="b" l="l" r="r" t="t"/>
            <a:pathLst>
              <a:path extrusionOk="0" h="11812" w="28002">
                <a:moveTo>
                  <a:pt x="0" y="11811"/>
                </a:moveTo>
                <a:lnTo>
                  <a:pt x="0" y="0"/>
                </a:lnTo>
                <a:lnTo>
                  <a:pt x="28001" y="0"/>
                </a:lnTo>
                <a:lnTo>
                  <a:pt x="28001" y="7811"/>
                </a:lnTo>
                <a:lnTo>
                  <a:pt x="0" y="11811"/>
                </a:lnTo>
              </a:path>
            </a:pathLst>
          </a:custGeom>
          <a:solidFill>
            <a:srgbClr val="DDDDDD"/>
          </a:solidFill>
          <a:ln cap="flat" cmpd="sng" w="108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" name="Google Shape;7;p1"/>
          <p:cNvSpPr txBox="1"/>
          <p:nvPr>
            <p:ph type="title"/>
          </p:nvPr>
        </p:nvSpPr>
        <p:spPr>
          <a:xfrm rot="-489000">
            <a:off x="488160" y="260460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 rot="-489000">
            <a:off x="683640" y="3502800"/>
            <a:ext cx="8984520" cy="171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7019640" y="4913640"/>
            <a:ext cx="2880000" cy="39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5579640" y="5129640"/>
            <a:ext cx="4320000" cy="39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7379640" y="4589640"/>
            <a:ext cx="2520000" cy="39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1098000" y="4392000"/>
            <a:ext cx="8982720" cy="1278720"/>
          </a:xfrm>
          <a:custGeom>
            <a:rect b="b" l="l" r="r" t="t"/>
            <a:pathLst>
              <a:path extrusionOk="0" h="3552" w="24952">
                <a:moveTo>
                  <a:pt x="0" y="3551"/>
                </a:moveTo>
                <a:lnTo>
                  <a:pt x="24950" y="3550"/>
                </a:lnTo>
                <a:lnTo>
                  <a:pt x="24951" y="0"/>
                </a:lnTo>
                <a:lnTo>
                  <a:pt x="0" y="3551"/>
                </a:lnTo>
              </a:path>
            </a:pathLst>
          </a:custGeom>
          <a:solidFill>
            <a:srgbClr val="DDDDDD"/>
          </a:solidFill>
          <a:ln cap="flat" cmpd="sng" w="108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4"/>
          <p:cNvSpPr/>
          <p:nvPr/>
        </p:nvSpPr>
        <p:spPr>
          <a:xfrm>
            <a:off x="0" y="0"/>
            <a:ext cx="10080720" cy="1509480"/>
          </a:xfrm>
          <a:custGeom>
            <a:rect b="b" l="l" r="r" t="t"/>
            <a:pathLst>
              <a:path extrusionOk="0" h="4193" w="28002">
                <a:moveTo>
                  <a:pt x="0" y="4192"/>
                </a:moveTo>
                <a:lnTo>
                  <a:pt x="0" y="0"/>
                </a:lnTo>
                <a:lnTo>
                  <a:pt x="28001" y="0"/>
                </a:lnTo>
                <a:lnTo>
                  <a:pt x="28001" y="191"/>
                </a:lnTo>
                <a:lnTo>
                  <a:pt x="0" y="4192"/>
                </a:lnTo>
              </a:path>
            </a:pathLst>
          </a:custGeom>
          <a:solidFill>
            <a:srgbClr val="DDDDDD"/>
          </a:solidFill>
          <a:ln cap="flat" cmpd="sng" w="108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14"/>
          <p:cNvSpPr txBox="1"/>
          <p:nvPr>
            <p:ph type="title"/>
          </p:nvPr>
        </p:nvSpPr>
        <p:spPr>
          <a:xfrm rot="-489000">
            <a:off x="90000" y="-15876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504000" y="151524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7019640" y="4913640"/>
            <a:ext cx="2880000" cy="39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5579640" y="5129640"/>
            <a:ext cx="4320000" cy="39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7379640" y="4589640"/>
            <a:ext cx="2520000" cy="39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6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/>
          <p:nvPr/>
        </p:nvSpPr>
        <p:spPr>
          <a:xfrm>
            <a:off x="1098000" y="4392000"/>
            <a:ext cx="8982720" cy="1278720"/>
          </a:xfrm>
          <a:custGeom>
            <a:rect b="b" l="l" r="r" t="t"/>
            <a:pathLst>
              <a:path extrusionOk="0" h="3552" w="24952">
                <a:moveTo>
                  <a:pt x="0" y="3551"/>
                </a:moveTo>
                <a:lnTo>
                  <a:pt x="24950" y="3550"/>
                </a:lnTo>
                <a:lnTo>
                  <a:pt x="24951" y="0"/>
                </a:lnTo>
                <a:lnTo>
                  <a:pt x="0" y="3551"/>
                </a:lnTo>
              </a:path>
            </a:pathLst>
          </a:custGeom>
          <a:solidFill>
            <a:srgbClr val="DDDDDD"/>
          </a:solidFill>
          <a:ln cap="flat" cmpd="sng" w="108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27"/>
          <p:cNvSpPr/>
          <p:nvPr/>
        </p:nvSpPr>
        <p:spPr>
          <a:xfrm>
            <a:off x="0" y="414000"/>
            <a:ext cx="10080720" cy="5256720"/>
          </a:xfrm>
          <a:custGeom>
            <a:rect b="b" l="l" r="r" t="t"/>
            <a:pathLst>
              <a:path extrusionOk="0" h="14602" w="28002">
                <a:moveTo>
                  <a:pt x="0" y="14601"/>
                </a:moveTo>
                <a:lnTo>
                  <a:pt x="508" y="14601"/>
                </a:lnTo>
                <a:lnTo>
                  <a:pt x="28001" y="10664"/>
                </a:lnTo>
                <a:lnTo>
                  <a:pt x="28001" y="0"/>
                </a:lnTo>
                <a:lnTo>
                  <a:pt x="0" y="3999"/>
                </a:lnTo>
                <a:lnTo>
                  <a:pt x="0" y="14601"/>
                </a:lnTo>
              </a:path>
            </a:pathLst>
          </a:custGeom>
          <a:solidFill>
            <a:srgbClr val="B2B2B2"/>
          </a:solidFill>
          <a:ln cap="flat" cmpd="sng" w="108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27"/>
          <p:cNvSpPr/>
          <p:nvPr/>
        </p:nvSpPr>
        <p:spPr>
          <a:xfrm>
            <a:off x="0" y="0"/>
            <a:ext cx="10080720" cy="1715040"/>
          </a:xfrm>
          <a:custGeom>
            <a:rect b="b" l="l" r="r" t="t"/>
            <a:pathLst>
              <a:path extrusionOk="0" h="4764" w="28002">
                <a:moveTo>
                  <a:pt x="1" y="4763"/>
                </a:moveTo>
                <a:lnTo>
                  <a:pt x="0" y="0"/>
                </a:lnTo>
                <a:lnTo>
                  <a:pt x="28000" y="0"/>
                </a:lnTo>
                <a:lnTo>
                  <a:pt x="28001" y="762"/>
                </a:lnTo>
                <a:lnTo>
                  <a:pt x="1" y="4763"/>
                </a:lnTo>
              </a:path>
            </a:pathLst>
          </a:custGeom>
          <a:solidFill>
            <a:srgbClr val="DDDDDD"/>
          </a:solidFill>
          <a:ln cap="flat" cmpd="sng" w="108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27"/>
          <p:cNvSpPr txBox="1"/>
          <p:nvPr>
            <p:ph type="title"/>
          </p:nvPr>
        </p:nvSpPr>
        <p:spPr>
          <a:xfrm rot="-489000">
            <a:off x="92160" y="6732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1" name="Google Shape;121;p27"/>
          <p:cNvSpPr txBox="1"/>
          <p:nvPr>
            <p:ph idx="1" type="body"/>
          </p:nvPr>
        </p:nvSpPr>
        <p:spPr>
          <a:xfrm>
            <a:off x="503640" y="1785240"/>
            <a:ext cx="887004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2" name="Google Shape;122;p27"/>
          <p:cNvSpPr txBox="1"/>
          <p:nvPr>
            <p:ph idx="10" type="dt"/>
          </p:nvPr>
        </p:nvSpPr>
        <p:spPr>
          <a:xfrm>
            <a:off x="7019640" y="4913640"/>
            <a:ext cx="2880000" cy="39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3" name="Google Shape;123;p27"/>
          <p:cNvSpPr txBox="1"/>
          <p:nvPr>
            <p:ph idx="11" type="ftr"/>
          </p:nvPr>
        </p:nvSpPr>
        <p:spPr>
          <a:xfrm>
            <a:off x="5579640" y="5129640"/>
            <a:ext cx="4320000" cy="39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7379640" y="4589640"/>
            <a:ext cx="2520000" cy="39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/>
          <p:nvPr/>
        </p:nvSpPr>
        <p:spPr>
          <a:xfrm>
            <a:off x="0" y="0"/>
            <a:ext cx="10080720" cy="2469240"/>
          </a:xfrm>
          <a:custGeom>
            <a:rect b="b" l="l" r="r" t="t"/>
            <a:pathLst>
              <a:path extrusionOk="0" h="6859" w="28002">
                <a:moveTo>
                  <a:pt x="0" y="6858"/>
                </a:moveTo>
                <a:lnTo>
                  <a:pt x="0" y="0"/>
                </a:lnTo>
                <a:lnTo>
                  <a:pt x="28001" y="0"/>
                </a:lnTo>
                <a:lnTo>
                  <a:pt x="28001" y="2841"/>
                </a:lnTo>
                <a:lnTo>
                  <a:pt x="0" y="6858"/>
                </a:lnTo>
              </a:path>
            </a:pathLst>
          </a:custGeom>
          <a:solidFill>
            <a:srgbClr val="DDDDDD"/>
          </a:solidFill>
          <a:ln cap="flat" cmpd="sng" w="108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40"/>
          <p:cNvSpPr txBox="1"/>
          <p:nvPr>
            <p:ph type="title"/>
          </p:nvPr>
        </p:nvSpPr>
        <p:spPr>
          <a:xfrm rot="-489000">
            <a:off x="91080" y="74124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6" name="Google Shape;176;p40"/>
          <p:cNvSpPr txBox="1"/>
          <p:nvPr>
            <p:ph idx="10" type="dt"/>
          </p:nvPr>
        </p:nvSpPr>
        <p:spPr>
          <a:xfrm>
            <a:off x="7019640" y="4913640"/>
            <a:ext cx="2880000" cy="39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7" name="Google Shape;177;p40"/>
          <p:cNvSpPr txBox="1"/>
          <p:nvPr>
            <p:ph idx="11" type="ftr"/>
          </p:nvPr>
        </p:nvSpPr>
        <p:spPr>
          <a:xfrm>
            <a:off x="5579640" y="5129640"/>
            <a:ext cx="4320000" cy="39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8" name="Google Shape;178;p40"/>
          <p:cNvSpPr txBox="1"/>
          <p:nvPr>
            <p:ph idx="12" type="sldNum"/>
          </p:nvPr>
        </p:nvSpPr>
        <p:spPr>
          <a:xfrm>
            <a:off x="7379640" y="4589640"/>
            <a:ext cx="2520000" cy="39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26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40"/>
          <p:cNvSpPr/>
          <p:nvPr/>
        </p:nvSpPr>
        <p:spPr>
          <a:xfrm rot="-648000">
            <a:off x="224280" y="1917000"/>
            <a:ext cx="9402120" cy="2594160"/>
          </a:xfrm>
          <a:custGeom>
            <a:rect b="b" l="l" r="r" t="t"/>
            <a:pathLst>
              <a:path extrusionOk="0" h="7209" w="26119">
                <a:moveTo>
                  <a:pt x="453" y="1"/>
                </a:moveTo>
                <a:cubicBezTo>
                  <a:pt x="226" y="0"/>
                  <a:pt x="0" y="227"/>
                  <a:pt x="0" y="454"/>
                </a:cubicBezTo>
                <a:lnTo>
                  <a:pt x="0" y="6753"/>
                </a:lnTo>
                <a:cubicBezTo>
                  <a:pt x="0" y="6980"/>
                  <a:pt x="226" y="7208"/>
                  <a:pt x="453" y="7207"/>
                </a:cubicBezTo>
                <a:lnTo>
                  <a:pt x="25664" y="7207"/>
                </a:lnTo>
                <a:cubicBezTo>
                  <a:pt x="25891" y="7208"/>
                  <a:pt x="26117" y="6980"/>
                  <a:pt x="26118" y="6753"/>
                </a:cubicBezTo>
                <a:lnTo>
                  <a:pt x="26117" y="454"/>
                </a:lnTo>
                <a:cubicBezTo>
                  <a:pt x="26118" y="227"/>
                  <a:pt x="25891" y="0"/>
                  <a:pt x="25664" y="1"/>
                </a:cubicBezTo>
                <a:lnTo>
                  <a:pt x="453" y="1"/>
                </a:lnTo>
              </a:path>
            </a:pathLst>
          </a:custGeom>
          <a:solidFill>
            <a:srgbClr val="B2B2B2"/>
          </a:solidFill>
          <a:ln cap="flat" cmpd="sng" w="108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0"/>
          <p:cNvSpPr txBox="1"/>
          <p:nvPr/>
        </p:nvSpPr>
        <p:spPr>
          <a:xfrm>
            <a:off x="273960" y="2759400"/>
            <a:ext cx="640080" cy="12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000" strike="noStrike">
                <a:latin typeface="Arial"/>
                <a:ea typeface="Arial"/>
                <a:cs typeface="Arial"/>
                <a:sym typeface="Arial"/>
              </a:rPr>
              <a:t>“</a:t>
            </a:r>
            <a:endParaRPr b="0" sz="8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0"/>
          <p:cNvSpPr txBox="1"/>
          <p:nvPr/>
        </p:nvSpPr>
        <p:spPr>
          <a:xfrm>
            <a:off x="9215640" y="3517560"/>
            <a:ext cx="640080" cy="12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000" strike="noStrike">
                <a:latin typeface="Arial"/>
                <a:ea typeface="Arial"/>
                <a:cs typeface="Arial"/>
                <a:sym typeface="Arial"/>
              </a:rPr>
              <a:t>”</a:t>
            </a:r>
            <a:endParaRPr b="0" sz="8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0"/>
          <p:cNvSpPr txBox="1"/>
          <p:nvPr>
            <p:ph idx="1" type="body"/>
          </p:nvPr>
        </p:nvSpPr>
        <p:spPr>
          <a:xfrm rot="-648000">
            <a:off x="713880" y="1963800"/>
            <a:ext cx="8654400" cy="2487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3"/>
          <p:cNvSpPr txBox="1"/>
          <p:nvPr/>
        </p:nvSpPr>
        <p:spPr>
          <a:xfrm rot="-489000">
            <a:off x="-846720" y="2121840"/>
            <a:ext cx="9000000" cy="1591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A DAY I WILL NEVER FORGET</a:t>
            </a:r>
            <a:endParaRPr b="1" i="0" sz="5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3"/>
          <p:cNvSpPr txBox="1"/>
          <p:nvPr/>
        </p:nvSpPr>
        <p:spPr>
          <a:xfrm rot="-489000">
            <a:off x="605880" y="3508560"/>
            <a:ext cx="8984520" cy="61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53"/>
          <p:cNvSpPr txBox="1"/>
          <p:nvPr/>
        </p:nvSpPr>
        <p:spPr>
          <a:xfrm>
            <a:off x="6758400" y="4591250"/>
            <a:ext cx="334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Filip Bierda VIIIa</a:t>
            </a:r>
            <a:endParaRPr sz="180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2"/>
          <p:cNvSpPr txBox="1"/>
          <p:nvPr/>
        </p:nvSpPr>
        <p:spPr>
          <a:xfrm rot="-489000">
            <a:off x="90000" y="-15876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CURRENT STATE</a:t>
            </a:r>
            <a:endParaRPr b="1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62"/>
          <p:cNvSpPr txBox="1"/>
          <p:nvPr/>
        </p:nvSpPr>
        <p:spPr>
          <a:xfrm>
            <a:off x="228600" y="1828800"/>
            <a:ext cx="9601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24000" lvl="0" marL="4320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For the most part, I talked about my dog when he was still small. I want to say that he is still silly and also funny, but he is way bigger now, and heavier.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just">
              <a:spcBef>
                <a:spcPts val="856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He used to weight only 500 grams!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3"/>
          <p:cNvSpPr txBox="1"/>
          <p:nvPr/>
        </p:nvSpPr>
        <p:spPr>
          <a:xfrm rot="-489000">
            <a:off x="90000" y="-15876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THE END</a:t>
            </a:r>
            <a:endParaRPr b="1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3"/>
          <p:cNvSpPr txBox="1"/>
          <p:nvPr/>
        </p:nvSpPr>
        <p:spPr>
          <a:xfrm>
            <a:off x="228600" y="2286000"/>
            <a:ext cx="960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Thanks for watching my presentation! I hope you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spcBef>
                <a:spcPts val="856"/>
              </a:spcBef>
              <a:spcAft>
                <a:spcPts val="0"/>
              </a:spcAft>
              <a:buNone/>
            </a:pP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enjoyed it.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375" y="3004825"/>
            <a:ext cx="2672525" cy="199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4"/>
          <p:cNvSpPr txBox="1"/>
          <p:nvPr/>
        </p:nvSpPr>
        <p:spPr>
          <a:xfrm rot="-489000">
            <a:off x="90000" y="-15876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BEGINNING</a:t>
            </a:r>
            <a:endParaRPr b="1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4"/>
          <p:cNvSpPr txBox="1"/>
          <p:nvPr/>
        </p:nvSpPr>
        <p:spPr>
          <a:xfrm>
            <a:off x="228600" y="1828800"/>
            <a:ext cx="9601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324000" lvl="0" marL="4320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Hello! I would like to talk about a day I’ll never forget In my heart. It was just an casual day after school and my parents decided to surprise me with something. They told me I will be really happy about it. Of course I got really excited about that!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5"/>
          <p:cNvSpPr txBox="1"/>
          <p:nvPr/>
        </p:nvSpPr>
        <p:spPr>
          <a:xfrm rot="-489000">
            <a:off x="92160" y="6732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I got a dog!</a:t>
            </a:r>
            <a:endParaRPr b="1" sz="3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6800" y="1416960"/>
            <a:ext cx="2435400" cy="315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6"/>
          <p:cNvSpPr txBox="1"/>
          <p:nvPr/>
        </p:nvSpPr>
        <p:spPr>
          <a:xfrm>
            <a:off x="457200" y="1740600"/>
            <a:ext cx="8843400" cy="2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24000" lvl="0" marL="4320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Yes, I’ve gotten an dog, and I decided to name him Charlie. He’s an Pomeranian Spitz breed.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232559" lvl="0" marL="432000" marR="0" rtl="0" algn="just">
              <a:spcBef>
                <a:spcPts val="856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just">
              <a:spcBef>
                <a:spcPts val="856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When I got him, he was around 1-2 months of age, currently he is almost 5 years old! 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7"/>
          <p:cNvSpPr txBox="1"/>
          <p:nvPr/>
        </p:nvSpPr>
        <p:spPr>
          <a:xfrm rot="-489000">
            <a:off x="90000" y="-158760"/>
            <a:ext cx="9000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ABOUT MY DOG</a:t>
            </a:r>
            <a:endParaRPr b="1" sz="3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7"/>
          <p:cNvSpPr txBox="1"/>
          <p:nvPr/>
        </p:nvSpPr>
        <p:spPr>
          <a:xfrm>
            <a:off x="228600" y="1600200"/>
            <a:ext cx="9072000" cy="14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24000" lvl="0" marL="4320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en-US" sz="2400" strike="noStrike">
                <a:latin typeface="Arial"/>
                <a:ea typeface="Arial"/>
                <a:cs typeface="Arial"/>
                <a:sym typeface="Arial"/>
              </a:rPr>
              <a:t>My dog is an Pomeranian Spitz breed as I mentioned before, he’s also an pretty huge dog for his breed, and also his fur is in a bisquit like colour.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743200"/>
            <a:ext cx="2514600" cy="255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8"/>
          <p:cNvSpPr txBox="1"/>
          <p:nvPr/>
        </p:nvSpPr>
        <p:spPr>
          <a:xfrm>
            <a:off x="0" y="2057400"/>
            <a:ext cx="9601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24000" lvl="0" marL="4320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b="0" lang="en-US" sz="2800" strike="noStrike">
                <a:latin typeface="Arial"/>
                <a:ea typeface="Arial"/>
                <a:cs typeface="Arial"/>
                <a:sym typeface="Arial"/>
              </a:rPr>
              <a:t>That day, when I got my dog, I was really happy. I’ve always wanted to have a pet and to take care of one. We once had a cat, but sadly the cat has escaped and has never been seen since...</a:t>
            </a:r>
            <a:endParaRPr b="0" sz="28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9"/>
          <p:cNvSpPr txBox="1"/>
          <p:nvPr/>
        </p:nvSpPr>
        <p:spPr>
          <a:xfrm>
            <a:off x="0" y="1600200"/>
            <a:ext cx="9601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24000" lvl="0" marL="4320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Noto Sans Symbols"/>
              <a:buChar char="●"/>
            </a:pP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I am really happy that I still have him. He is so funny! When he was still young, he used to get into small spaces around my house and was trying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just">
              <a:spcBef>
                <a:spcPts val="856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Noto Sans Symbols"/>
              <a:buChar char="●"/>
            </a:pPr>
            <a:r>
              <a:rPr b="0" lang="en-US" sz="3600" strike="noStrike">
                <a:latin typeface="Arial"/>
                <a:ea typeface="Arial"/>
                <a:cs typeface="Arial"/>
                <a:sym typeface="Arial"/>
              </a:rPr>
              <a:t>to hide away from us, but when we found him, he would run away from us!</a:t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  <a:p>
            <a:pPr indent="-221129" lvl="0" marL="432000" marR="0" rtl="0" algn="just">
              <a:spcBef>
                <a:spcPts val="856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Noto Sans Symbols"/>
              <a:buNone/>
            </a:pPr>
            <a:r>
              <a:t/>
            </a:r>
            <a:endParaRPr b="0" sz="36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0"/>
          <p:cNvSpPr txBox="1"/>
          <p:nvPr/>
        </p:nvSpPr>
        <p:spPr>
          <a:xfrm>
            <a:off x="0" y="710950"/>
            <a:ext cx="5486400" cy="40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323999" lvl="0" marL="431999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Something that I want to also mention was during COVID-19 we used to stay isolated in homes to avoid getting sick. During that time it was very boring, but with our dog, we played with him and</a:t>
            </a:r>
            <a:r>
              <a:rPr lang="en-US" sz="3200"/>
              <a:t> </a:t>
            </a: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didn’t spend our time laying on our beds.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5160" y="750240"/>
            <a:ext cx="2418840" cy="359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1"/>
          <p:cNvSpPr txBox="1"/>
          <p:nvPr/>
        </p:nvSpPr>
        <p:spPr>
          <a:xfrm>
            <a:off x="0" y="2057400"/>
            <a:ext cx="9829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24000" lvl="0" marL="4320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en-US" sz="3200" strike="noStrike">
                <a:latin typeface="Arial"/>
                <a:ea typeface="Arial"/>
                <a:cs typeface="Arial"/>
                <a:sym typeface="Arial"/>
              </a:rPr>
              <a:t>Also, during the lockdown, we used to do PF with webcams, often during our exercises my dog would get into my room and start bitting me wanting to play with me. I still remember that like it was yesterday!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