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Swung Note" charset="1" panose="02000603000000000000"/>
      <p:regular r:id="rId18"/>
    </p:embeddedFont>
    <p:embeddedFont>
      <p:font typeface="Poppins Bold" charset="1" panose="00000800000000000000"/>
      <p:regular r:id="rId19"/>
    </p:embeddedFont>
    <p:embeddedFont>
      <p:font typeface="Poppins" charset="1" panose="0000050000000000000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35.jpeg" Type="http://schemas.openxmlformats.org/officeDocument/2006/relationships/image"/><Relationship Id="rId5" Target="../media/image36.jpeg" Type="http://schemas.openxmlformats.org/officeDocument/2006/relationships/image"/><Relationship Id="rId6" Target="../media/image37.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3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9.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13.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4.jpeg" Type="http://schemas.openxmlformats.org/officeDocument/2006/relationships/image"/><Relationship Id="rId5" Target="../media/image15.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21.png" Type="http://schemas.openxmlformats.org/officeDocument/2006/relationships/image"/><Relationship Id="rId7" Target="../media/image2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24.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33.png" Type="http://schemas.openxmlformats.org/officeDocument/2006/relationships/image"/><Relationship Id="rId9" Target="../media/image3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AF9F0"/>
        </a:solidFill>
      </p:bgPr>
    </p:bg>
    <p:spTree>
      <p:nvGrpSpPr>
        <p:cNvPr id="1" name=""/>
        <p:cNvGrpSpPr/>
        <p:nvPr/>
      </p:nvGrpSpPr>
      <p:grpSpPr>
        <a:xfrm>
          <a:off x="0" y="0"/>
          <a:ext cx="0" cy="0"/>
          <a:chOff x="0" y="0"/>
          <a:chExt cx="0" cy="0"/>
        </a:xfrm>
      </p:grpSpPr>
      <p:sp>
        <p:nvSpPr>
          <p:cNvPr name="Freeform 2" id="2"/>
          <p:cNvSpPr/>
          <p:nvPr/>
        </p:nvSpPr>
        <p:spPr>
          <a:xfrm flipH="false" flipV="false" rot="0">
            <a:off x="-754894" y="7225492"/>
            <a:ext cx="19797787" cy="8027103"/>
          </a:xfrm>
          <a:custGeom>
            <a:avLst/>
            <a:gdLst/>
            <a:ahLst/>
            <a:cxnLst/>
            <a:rect r="r" b="b" t="t" l="l"/>
            <a:pathLst>
              <a:path h="8027103" w="19797787">
                <a:moveTo>
                  <a:pt x="0" y="0"/>
                </a:moveTo>
                <a:lnTo>
                  <a:pt x="19797788" y="0"/>
                </a:lnTo>
                <a:lnTo>
                  <a:pt x="19797788" y="8027103"/>
                </a:lnTo>
                <a:lnTo>
                  <a:pt x="0" y="80271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160522" y="676275"/>
            <a:ext cx="11966956" cy="6401863"/>
          </a:xfrm>
          <a:prstGeom prst="rect">
            <a:avLst/>
          </a:prstGeom>
        </p:spPr>
        <p:txBody>
          <a:bodyPr anchor="t" rtlCol="false" tIns="0" lIns="0" bIns="0" rIns="0">
            <a:spAutoFit/>
          </a:bodyPr>
          <a:lstStyle/>
          <a:p>
            <a:pPr algn="ctr">
              <a:lnSpc>
                <a:spcPts val="25666"/>
              </a:lnSpc>
            </a:pPr>
            <a:r>
              <a:rPr lang="en-US" sz="18333">
                <a:solidFill>
                  <a:srgbClr val="000000"/>
                </a:solidFill>
                <a:latin typeface="Swung Note"/>
                <a:ea typeface="Swung Note"/>
                <a:cs typeface="Swung Note"/>
                <a:sym typeface="Swung Note"/>
              </a:rPr>
              <a:t>Swimming</a:t>
            </a:r>
          </a:p>
          <a:p>
            <a:pPr algn="ctr">
              <a:lnSpc>
                <a:spcPts val="25666"/>
              </a:lnSpc>
            </a:pPr>
            <a:r>
              <a:rPr lang="en-US" sz="18333">
                <a:solidFill>
                  <a:srgbClr val="000000"/>
                </a:solidFill>
                <a:latin typeface="Swung Note"/>
                <a:ea typeface="Swung Note"/>
                <a:cs typeface="Swung Note"/>
                <a:sym typeface="Swung Note"/>
              </a:rPr>
              <a:t>my hobby</a:t>
            </a:r>
          </a:p>
        </p:txBody>
      </p:sp>
      <p:sp>
        <p:nvSpPr>
          <p:cNvPr name="Freeform 4" id="4"/>
          <p:cNvSpPr/>
          <p:nvPr/>
        </p:nvSpPr>
        <p:spPr>
          <a:xfrm flipH="false" flipV="false" rot="0">
            <a:off x="-405066" y="8167604"/>
            <a:ext cx="19797787" cy="8027103"/>
          </a:xfrm>
          <a:custGeom>
            <a:avLst/>
            <a:gdLst/>
            <a:ahLst/>
            <a:cxnLst/>
            <a:rect r="r" b="b" t="t" l="l"/>
            <a:pathLst>
              <a:path h="8027103" w="19797787">
                <a:moveTo>
                  <a:pt x="0" y="0"/>
                </a:moveTo>
                <a:lnTo>
                  <a:pt x="19797788" y="0"/>
                </a:lnTo>
                <a:lnTo>
                  <a:pt x="19797788" y="8027103"/>
                </a:lnTo>
                <a:lnTo>
                  <a:pt x="0" y="80271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AF9F0"/>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9714" y="3379595"/>
            <a:ext cx="6827691" cy="4929719"/>
          </a:xfrm>
          <a:custGeom>
            <a:avLst/>
            <a:gdLst/>
            <a:ahLst/>
            <a:cxnLst/>
            <a:rect r="r" b="b" t="t" l="l"/>
            <a:pathLst>
              <a:path h="4929719" w="6827691">
                <a:moveTo>
                  <a:pt x="0" y="0"/>
                </a:moveTo>
                <a:lnTo>
                  <a:pt x="6827691" y="0"/>
                </a:lnTo>
                <a:lnTo>
                  <a:pt x="6827691" y="4929719"/>
                </a:lnTo>
                <a:lnTo>
                  <a:pt x="0" y="4929719"/>
                </a:lnTo>
                <a:lnTo>
                  <a:pt x="0" y="0"/>
                </a:lnTo>
                <a:close/>
              </a:path>
            </a:pathLst>
          </a:custGeom>
          <a:blipFill>
            <a:blip r:embed="rId2">
              <a:extLst>
                <a:ext uri="{96DAC541-7B7A-43D3-8B79-37D633B846F1}">
                  <asvg:svgBlip xmlns:asvg="http://schemas.microsoft.com/office/drawing/2016/SVG/main" r:embed="rId3"/>
                </a:ext>
              </a:extLst>
            </a:blip>
            <a:stretch>
              <a:fillRect l="0" t="-155234" r="-86853" b="0"/>
            </a:stretch>
          </a:blipFill>
          <a:ln w="38100" cap="rnd">
            <a:solidFill>
              <a:srgbClr val="D9A770"/>
            </a:solidFill>
            <a:prstDash val="dash"/>
            <a:round/>
          </a:ln>
        </p:spPr>
      </p:sp>
      <p:sp>
        <p:nvSpPr>
          <p:cNvPr name="Freeform 3" id="3"/>
          <p:cNvSpPr/>
          <p:nvPr/>
        </p:nvSpPr>
        <p:spPr>
          <a:xfrm flipH="false" flipV="false" rot="5400000">
            <a:off x="5730154" y="3379595"/>
            <a:ext cx="6827691" cy="4929719"/>
          </a:xfrm>
          <a:custGeom>
            <a:avLst/>
            <a:gdLst/>
            <a:ahLst/>
            <a:cxnLst/>
            <a:rect r="r" b="b" t="t" l="l"/>
            <a:pathLst>
              <a:path h="4929719" w="6827691">
                <a:moveTo>
                  <a:pt x="0" y="0"/>
                </a:moveTo>
                <a:lnTo>
                  <a:pt x="6827692" y="0"/>
                </a:lnTo>
                <a:lnTo>
                  <a:pt x="6827692" y="4929719"/>
                </a:lnTo>
                <a:lnTo>
                  <a:pt x="0" y="4929719"/>
                </a:lnTo>
                <a:lnTo>
                  <a:pt x="0" y="0"/>
                </a:lnTo>
                <a:close/>
              </a:path>
            </a:pathLst>
          </a:custGeom>
          <a:blipFill>
            <a:blip r:embed="rId2">
              <a:extLst>
                <a:ext uri="{96DAC541-7B7A-43D3-8B79-37D633B846F1}">
                  <asvg:svgBlip xmlns:asvg="http://schemas.microsoft.com/office/drawing/2016/SVG/main" r:embed="rId3"/>
                </a:ext>
              </a:extLst>
            </a:blip>
            <a:stretch>
              <a:fillRect l="0" t="-155234" r="-86853" b="0"/>
            </a:stretch>
          </a:blipFill>
          <a:ln w="38100" cap="rnd">
            <a:solidFill>
              <a:srgbClr val="D9A770"/>
            </a:solidFill>
            <a:prstDash val="dash"/>
            <a:round/>
          </a:ln>
        </p:spPr>
      </p:sp>
      <p:sp>
        <p:nvSpPr>
          <p:cNvPr name="Freeform 4" id="4"/>
          <p:cNvSpPr/>
          <p:nvPr/>
        </p:nvSpPr>
        <p:spPr>
          <a:xfrm flipH="false" flipV="false" rot="5400000">
            <a:off x="11380595" y="3379595"/>
            <a:ext cx="6827691" cy="4929719"/>
          </a:xfrm>
          <a:custGeom>
            <a:avLst/>
            <a:gdLst/>
            <a:ahLst/>
            <a:cxnLst/>
            <a:rect r="r" b="b" t="t" l="l"/>
            <a:pathLst>
              <a:path h="4929719" w="6827691">
                <a:moveTo>
                  <a:pt x="0" y="0"/>
                </a:moveTo>
                <a:lnTo>
                  <a:pt x="6827691" y="0"/>
                </a:lnTo>
                <a:lnTo>
                  <a:pt x="6827691" y="4929719"/>
                </a:lnTo>
                <a:lnTo>
                  <a:pt x="0" y="4929719"/>
                </a:lnTo>
                <a:lnTo>
                  <a:pt x="0" y="0"/>
                </a:lnTo>
                <a:close/>
              </a:path>
            </a:pathLst>
          </a:custGeom>
          <a:blipFill>
            <a:blip r:embed="rId2">
              <a:extLst>
                <a:ext uri="{96DAC541-7B7A-43D3-8B79-37D633B846F1}">
                  <asvg:svgBlip xmlns:asvg="http://schemas.microsoft.com/office/drawing/2016/SVG/main" r:embed="rId3"/>
                </a:ext>
              </a:extLst>
            </a:blip>
            <a:stretch>
              <a:fillRect l="0" t="-155234" r="-86853" b="0"/>
            </a:stretch>
          </a:blipFill>
          <a:ln w="38100" cap="rnd">
            <a:solidFill>
              <a:srgbClr val="D9A770"/>
            </a:solidFill>
            <a:prstDash val="dash"/>
            <a:round/>
          </a:ln>
        </p:spPr>
      </p:sp>
      <p:grpSp>
        <p:nvGrpSpPr>
          <p:cNvPr name="Group 5" id="5"/>
          <p:cNvGrpSpPr/>
          <p:nvPr/>
        </p:nvGrpSpPr>
        <p:grpSpPr>
          <a:xfrm rot="0">
            <a:off x="1650911" y="2913815"/>
            <a:ext cx="3685297" cy="3758776"/>
            <a:chOff x="0" y="0"/>
            <a:chExt cx="729476" cy="744021"/>
          </a:xfrm>
        </p:grpSpPr>
        <p:sp>
          <p:nvSpPr>
            <p:cNvPr name="Freeform 6" id="6"/>
            <p:cNvSpPr/>
            <p:nvPr/>
          </p:nvSpPr>
          <p:spPr>
            <a:xfrm flipH="false" flipV="false" rot="0">
              <a:off x="0" y="0"/>
              <a:ext cx="729476" cy="744021"/>
            </a:xfrm>
            <a:custGeom>
              <a:avLst/>
              <a:gdLst/>
              <a:ahLst/>
              <a:cxnLst/>
              <a:rect r="r" b="b" t="t" l="l"/>
              <a:pathLst>
                <a:path h="744021" w="729476">
                  <a:moveTo>
                    <a:pt x="48317" y="0"/>
                  </a:moveTo>
                  <a:lnTo>
                    <a:pt x="681159" y="0"/>
                  </a:lnTo>
                  <a:cubicBezTo>
                    <a:pt x="693973" y="0"/>
                    <a:pt x="706263" y="5091"/>
                    <a:pt x="715324" y="14152"/>
                  </a:cubicBezTo>
                  <a:cubicBezTo>
                    <a:pt x="724386" y="23213"/>
                    <a:pt x="729476" y="35503"/>
                    <a:pt x="729476" y="48317"/>
                  </a:cubicBezTo>
                  <a:lnTo>
                    <a:pt x="729476" y="695703"/>
                  </a:lnTo>
                  <a:cubicBezTo>
                    <a:pt x="729476" y="708518"/>
                    <a:pt x="724386" y="720808"/>
                    <a:pt x="715324" y="729869"/>
                  </a:cubicBezTo>
                  <a:cubicBezTo>
                    <a:pt x="706263" y="738930"/>
                    <a:pt x="693973" y="744021"/>
                    <a:pt x="681159" y="744021"/>
                  </a:cubicBezTo>
                  <a:lnTo>
                    <a:pt x="48317" y="744021"/>
                  </a:lnTo>
                  <a:cubicBezTo>
                    <a:pt x="35503" y="744021"/>
                    <a:pt x="23213" y="738930"/>
                    <a:pt x="14152" y="729869"/>
                  </a:cubicBezTo>
                  <a:cubicBezTo>
                    <a:pt x="5091" y="720808"/>
                    <a:pt x="0" y="708518"/>
                    <a:pt x="0" y="695703"/>
                  </a:cubicBezTo>
                  <a:lnTo>
                    <a:pt x="0" y="48317"/>
                  </a:lnTo>
                  <a:cubicBezTo>
                    <a:pt x="0" y="35503"/>
                    <a:pt x="5091" y="23213"/>
                    <a:pt x="14152" y="14152"/>
                  </a:cubicBezTo>
                  <a:cubicBezTo>
                    <a:pt x="23213" y="5091"/>
                    <a:pt x="35503" y="0"/>
                    <a:pt x="48317" y="0"/>
                  </a:cubicBezTo>
                  <a:close/>
                </a:path>
              </a:pathLst>
            </a:custGeom>
            <a:blipFill>
              <a:blip r:embed="rId4"/>
              <a:stretch>
                <a:fillRect l="-26543" t="0" r="-26543" b="0"/>
              </a:stretch>
            </a:blipFill>
          </p:spPr>
        </p:sp>
      </p:grpSp>
      <p:grpSp>
        <p:nvGrpSpPr>
          <p:cNvPr name="Group 7" id="7"/>
          <p:cNvGrpSpPr/>
          <p:nvPr/>
        </p:nvGrpSpPr>
        <p:grpSpPr>
          <a:xfrm rot="0">
            <a:off x="7186146" y="2927041"/>
            <a:ext cx="3685297" cy="3758776"/>
            <a:chOff x="0" y="0"/>
            <a:chExt cx="729476" cy="744021"/>
          </a:xfrm>
        </p:grpSpPr>
        <p:sp>
          <p:nvSpPr>
            <p:cNvPr name="Freeform 8" id="8"/>
            <p:cNvSpPr/>
            <p:nvPr/>
          </p:nvSpPr>
          <p:spPr>
            <a:xfrm flipH="false" flipV="false" rot="0">
              <a:off x="0" y="0"/>
              <a:ext cx="729476" cy="744021"/>
            </a:xfrm>
            <a:custGeom>
              <a:avLst/>
              <a:gdLst/>
              <a:ahLst/>
              <a:cxnLst/>
              <a:rect r="r" b="b" t="t" l="l"/>
              <a:pathLst>
                <a:path h="744021" w="729476">
                  <a:moveTo>
                    <a:pt x="48317" y="0"/>
                  </a:moveTo>
                  <a:lnTo>
                    <a:pt x="681159" y="0"/>
                  </a:lnTo>
                  <a:cubicBezTo>
                    <a:pt x="693973" y="0"/>
                    <a:pt x="706263" y="5091"/>
                    <a:pt x="715324" y="14152"/>
                  </a:cubicBezTo>
                  <a:cubicBezTo>
                    <a:pt x="724386" y="23213"/>
                    <a:pt x="729476" y="35503"/>
                    <a:pt x="729476" y="48317"/>
                  </a:cubicBezTo>
                  <a:lnTo>
                    <a:pt x="729476" y="695703"/>
                  </a:lnTo>
                  <a:cubicBezTo>
                    <a:pt x="729476" y="708518"/>
                    <a:pt x="724386" y="720808"/>
                    <a:pt x="715324" y="729869"/>
                  </a:cubicBezTo>
                  <a:cubicBezTo>
                    <a:pt x="706263" y="738930"/>
                    <a:pt x="693973" y="744021"/>
                    <a:pt x="681159" y="744021"/>
                  </a:cubicBezTo>
                  <a:lnTo>
                    <a:pt x="48317" y="744021"/>
                  </a:lnTo>
                  <a:cubicBezTo>
                    <a:pt x="35503" y="744021"/>
                    <a:pt x="23213" y="738930"/>
                    <a:pt x="14152" y="729869"/>
                  </a:cubicBezTo>
                  <a:cubicBezTo>
                    <a:pt x="5091" y="720808"/>
                    <a:pt x="0" y="708518"/>
                    <a:pt x="0" y="695703"/>
                  </a:cubicBezTo>
                  <a:lnTo>
                    <a:pt x="0" y="48317"/>
                  </a:lnTo>
                  <a:cubicBezTo>
                    <a:pt x="0" y="35503"/>
                    <a:pt x="5091" y="23213"/>
                    <a:pt x="14152" y="14152"/>
                  </a:cubicBezTo>
                  <a:cubicBezTo>
                    <a:pt x="23213" y="5091"/>
                    <a:pt x="35503" y="0"/>
                    <a:pt x="48317" y="0"/>
                  </a:cubicBezTo>
                  <a:close/>
                </a:path>
              </a:pathLst>
            </a:custGeom>
            <a:blipFill>
              <a:blip r:embed="rId5"/>
              <a:stretch>
                <a:fillRect l="-64730" t="0" r="-13036" b="0"/>
              </a:stretch>
            </a:blipFill>
          </p:spPr>
        </p:sp>
      </p:grpSp>
      <p:grpSp>
        <p:nvGrpSpPr>
          <p:cNvPr name="Group 9" id="9"/>
          <p:cNvGrpSpPr/>
          <p:nvPr/>
        </p:nvGrpSpPr>
        <p:grpSpPr>
          <a:xfrm rot="0">
            <a:off x="12951885" y="2927041"/>
            <a:ext cx="3685297" cy="3758776"/>
            <a:chOff x="0" y="0"/>
            <a:chExt cx="729476" cy="744021"/>
          </a:xfrm>
        </p:grpSpPr>
        <p:sp>
          <p:nvSpPr>
            <p:cNvPr name="Freeform 10" id="10"/>
            <p:cNvSpPr/>
            <p:nvPr/>
          </p:nvSpPr>
          <p:spPr>
            <a:xfrm flipH="false" flipV="false" rot="0">
              <a:off x="0" y="0"/>
              <a:ext cx="729476" cy="744021"/>
            </a:xfrm>
            <a:custGeom>
              <a:avLst/>
              <a:gdLst/>
              <a:ahLst/>
              <a:cxnLst/>
              <a:rect r="r" b="b" t="t" l="l"/>
              <a:pathLst>
                <a:path h="744021" w="729476">
                  <a:moveTo>
                    <a:pt x="48317" y="0"/>
                  </a:moveTo>
                  <a:lnTo>
                    <a:pt x="681159" y="0"/>
                  </a:lnTo>
                  <a:cubicBezTo>
                    <a:pt x="693973" y="0"/>
                    <a:pt x="706263" y="5091"/>
                    <a:pt x="715324" y="14152"/>
                  </a:cubicBezTo>
                  <a:cubicBezTo>
                    <a:pt x="724386" y="23213"/>
                    <a:pt x="729476" y="35503"/>
                    <a:pt x="729476" y="48317"/>
                  </a:cubicBezTo>
                  <a:lnTo>
                    <a:pt x="729476" y="695703"/>
                  </a:lnTo>
                  <a:cubicBezTo>
                    <a:pt x="729476" y="708518"/>
                    <a:pt x="724386" y="720808"/>
                    <a:pt x="715324" y="729869"/>
                  </a:cubicBezTo>
                  <a:cubicBezTo>
                    <a:pt x="706263" y="738930"/>
                    <a:pt x="693973" y="744021"/>
                    <a:pt x="681159" y="744021"/>
                  </a:cubicBezTo>
                  <a:lnTo>
                    <a:pt x="48317" y="744021"/>
                  </a:lnTo>
                  <a:cubicBezTo>
                    <a:pt x="35503" y="744021"/>
                    <a:pt x="23213" y="738930"/>
                    <a:pt x="14152" y="729869"/>
                  </a:cubicBezTo>
                  <a:cubicBezTo>
                    <a:pt x="5091" y="720808"/>
                    <a:pt x="0" y="708518"/>
                    <a:pt x="0" y="695703"/>
                  </a:cubicBezTo>
                  <a:lnTo>
                    <a:pt x="0" y="48317"/>
                  </a:lnTo>
                  <a:cubicBezTo>
                    <a:pt x="0" y="35503"/>
                    <a:pt x="5091" y="23213"/>
                    <a:pt x="14152" y="14152"/>
                  </a:cubicBezTo>
                  <a:cubicBezTo>
                    <a:pt x="23213" y="5091"/>
                    <a:pt x="35503" y="0"/>
                    <a:pt x="48317" y="0"/>
                  </a:cubicBezTo>
                  <a:close/>
                </a:path>
              </a:pathLst>
            </a:custGeom>
            <a:blipFill>
              <a:blip r:embed="rId6"/>
              <a:stretch>
                <a:fillRect l="-28456" t="0" r="-28456" b="0"/>
              </a:stretch>
            </a:blipFill>
          </p:spPr>
        </p:sp>
      </p:grpSp>
      <p:sp>
        <p:nvSpPr>
          <p:cNvPr name="TextBox 11" id="11"/>
          <p:cNvSpPr txBox="true"/>
          <p:nvPr/>
        </p:nvSpPr>
        <p:spPr>
          <a:xfrm rot="0">
            <a:off x="1650911" y="7226039"/>
            <a:ext cx="3915709" cy="408178"/>
          </a:xfrm>
          <a:prstGeom prst="rect">
            <a:avLst/>
          </a:prstGeom>
        </p:spPr>
        <p:txBody>
          <a:bodyPr anchor="t" rtlCol="false" tIns="0" lIns="0" bIns="0" rIns="0">
            <a:spAutoFit/>
          </a:bodyPr>
          <a:lstStyle/>
          <a:p>
            <a:pPr algn="l">
              <a:lnSpc>
                <a:spcPts val="2995"/>
              </a:lnSpc>
            </a:pPr>
            <a:r>
              <a:rPr lang="en-US" sz="2799">
                <a:solidFill>
                  <a:srgbClr val="000000"/>
                </a:solidFill>
                <a:latin typeface="Poppins"/>
                <a:ea typeface="Poppins"/>
                <a:cs typeface="Poppins"/>
                <a:sym typeface="Poppins"/>
              </a:rPr>
              <a:t>Swimwear</a:t>
            </a:r>
          </a:p>
        </p:txBody>
      </p:sp>
      <p:sp>
        <p:nvSpPr>
          <p:cNvPr name="TextBox 12" id="12"/>
          <p:cNvSpPr txBox="true"/>
          <p:nvPr/>
        </p:nvSpPr>
        <p:spPr>
          <a:xfrm rot="0">
            <a:off x="3741397" y="923925"/>
            <a:ext cx="10805206" cy="953135"/>
          </a:xfrm>
          <a:prstGeom prst="rect">
            <a:avLst/>
          </a:prstGeom>
        </p:spPr>
        <p:txBody>
          <a:bodyPr anchor="t" rtlCol="false" tIns="0" lIns="0" bIns="0" rIns="0">
            <a:spAutoFit/>
          </a:bodyPr>
          <a:lstStyle/>
          <a:p>
            <a:pPr algn="ctr">
              <a:lnSpc>
                <a:spcPts val="7840"/>
              </a:lnSpc>
            </a:pPr>
            <a:r>
              <a:rPr lang="en-US" sz="5600">
                <a:solidFill>
                  <a:srgbClr val="000000"/>
                </a:solidFill>
                <a:latin typeface="Swung Note"/>
                <a:ea typeface="Swung Note"/>
                <a:cs typeface="Swung Note"/>
                <a:sym typeface="Swung Note"/>
              </a:rPr>
              <a:t>Equipment for Swimming</a:t>
            </a:r>
          </a:p>
        </p:txBody>
      </p:sp>
      <p:sp>
        <p:nvSpPr>
          <p:cNvPr name="TextBox 13" id="13"/>
          <p:cNvSpPr txBox="true"/>
          <p:nvPr/>
        </p:nvSpPr>
        <p:spPr>
          <a:xfrm rot="0">
            <a:off x="7186146" y="7053527"/>
            <a:ext cx="3915709" cy="408178"/>
          </a:xfrm>
          <a:prstGeom prst="rect">
            <a:avLst/>
          </a:prstGeom>
        </p:spPr>
        <p:txBody>
          <a:bodyPr anchor="t" rtlCol="false" tIns="0" lIns="0" bIns="0" rIns="0">
            <a:spAutoFit/>
          </a:bodyPr>
          <a:lstStyle/>
          <a:p>
            <a:pPr algn="l">
              <a:lnSpc>
                <a:spcPts val="2995"/>
              </a:lnSpc>
            </a:pPr>
            <a:r>
              <a:rPr lang="en-US" sz="2799">
                <a:solidFill>
                  <a:srgbClr val="000000"/>
                </a:solidFill>
                <a:latin typeface="Poppins"/>
                <a:ea typeface="Poppins"/>
                <a:cs typeface="Poppins"/>
                <a:sym typeface="Poppins"/>
              </a:rPr>
              <a:t>Goggles</a:t>
            </a:r>
          </a:p>
        </p:txBody>
      </p:sp>
      <p:sp>
        <p:nvSpPr>
          <p:cNvPr name="TextBox 14" id="14"/>
          <p:cNvSpPr txBox="true"/>
          <p:nvPr/>
        </p:nvSpPr>
        <p:spPr>
          <a:xfrm rot="0">
            <a:off x="12951885" y="7239265"/>
            <a:ext cx="3915709" cy="408178"/>
          </a:xfrm>
          <a:prstGeom prst="rect">
            <a:avLst/>
          </a:prstGeom>
        </p:spPr>
        <p:txBody>
          <a:bodyPr anchor="t" rtlCol="false" tIns="0" lIns="0" bIns="0" rIns="0">
            <a:spAutoFit/>
          </a:bodyPr>
          <a:lstStyle/>
          <a:p>
            <a:pPr algn="l">
              <a:lnSpc>
                <a:spcPts val="2995"/>
              </a:lnSpc>
            </a:pPr>
            <a:r>
              <a:rPr lang="en-US" sz="2799">
                <a:solidFill>
                  <a:srgbClr val="000000"/>
                </a:solidFill>
                <a:latin typeface="Poppins"/>
                <a:ea typeface="Poppins"/>
                <a:cs typeface="Poppins"/>
                <a:sym typeface="Poppins"/>
              </a:rPr>
              <a:t>Swim Cap</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AF9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174561" cy="8300057"/>
          </a:xfrm>
          <a:custGeom>
            <a:avLst/>
            <a:gdLst/>
            <a:ahLst/>
            <a:cxnLst/>
            <a:rect r="r" b="b" t="t" l="l"/>
            <a:pathLst>
              <a:path h="8300057" w="16174561">
                <a:moveTo>
                  <a:pt x="0" y="0"/>
                </a:moveTo>
                <a:lnTo>
                  <a:pt x="16174561" y="0"/>
                </a:lnTo>
                <a:lnTo>
                  <a:pt x="16174561" y="8300057"/>
                </a:lnTo>
                <a:lnTo>
                  <a:pt x="0" y="8300057"/>
                </a:lnTo>
                <a:lnTo>
                  <a:pt x="0" y="0"/>
                </a:lnTo>
                <a:close/>
              </a:path>
            </a:pathLst>
          </a:custGeom>
          <a:blipFill>
            <a:blip r:embed="rId2">
              <a:extLst>
                <a:ext uri="{96DAC541-7B7A-43D3-8B79-37D633B846F1}">
                  <asvg:svgBlip xmlns:asvg="http://schemas.microsoft.com/office/drawing/2016/SVG/main" r:embed="rId3"/>
                </a:ext>
              </a:extLst>
            </a:blip>
            <a:stretch>
              <a:fillRect l="0" t="-190022" r="-50901" b="0"/>
            </a:stretch>
          </a:blipFill>
        </p:spPr>
      </p:sp>
      <p:sp>
        <p:nvSpPr>
          <p:cNvPr name="Freeform 3" id="3"/>
          <p:cNvSpPr/>
          <p:nvPr/>
        </p:nvSpPr>
        <p:spPr>
          <a:xfrm flipH="false" flipV="false" rot="0">
            <a:off x="10175789" y="1940610"/>
            <a:ext cx="5021997" cy="6356958"/>
          </a:xfrm>
          <a:custGeom>
            <a:avLst/>
            <a:gdLst/>
            <a:ahLst/>
            <a:cxnLst/>
            <a:rect r="r" b="b" t="t" l="l"/>
            <a:pathLst>
              <a:path h="6356958" w="5021997">
                <a:moveTo>
                  <a:pt x="0" y="0"/>
                </a:moveTo>
                <a:lnTo>
                  <a:pt x="5021997" y="0"/>
                </a:lnTo>
                <a:lnTo>
                  <a:pt x="5021997" y="6356958"/>
                </a:lnTo>
                <a:lnTo>
                  <a:pt x="0" y="6356958"/>
                </a:lnTo>
                <a:lnTo>
                  <a:pt x="0" y="0"/>
                </a:lnTo>
                <a:close/>
              </a:path>
            </a:pathLst>
          </a:custGeom>
          <a:blipFill>
            <a:blip r:embed="rId4"/>
            <a:stretch>
              <a:fillRect l="0" t="0" r="0" b="0"/>
            </a:stretch>
          </a:blipFill>
        </p:spPr>
      </p:sp>
      <p:sp>
        <p:nvSpPr>
          <p:cNvPr name="TextBox 4" id="4"/>
          <p:cNvSpPr txBox="true"/>
          <p:nvPr/>
        </p:nvSpPr>
        <p:spPr>
          <a:xfrm rot="0">
            <a:off x="2593781" y="1845360"/>
            <a:ext cx="6877325" cy="6501031"/>
          </a:xfrm>
          <a:prstGeom prst="rect">
            <a:avLst/>
          </a:prstGeom>
        </p:spPr>
        <p:txBody>
          <a:bodyPr anchor="t" rtlCol="false" tIns="0" lIns="0" bIns="0" rIns="0">
            <a:spAutoFit/>
          </a:bodyPr>
          <a:lstStyle/>
          <a:p>
            <a:pPr algn="ctr">
              <a:lnSpc>
                <a:spcPts val="6453"/>
              </a:lnSpc>
              <a:spcBef>
                <a:spcPct val="0"/>
              </a:spcBef>
            </a:pPr>
            <a:r>
              <a:rPr lang="en-US" sz="4609">
                <a:solidFill>
                  <a:srgbClr val="000000"/>
                </a:solidFill>
                <a:latin typeface="Swung Note"/>
                <a:ea typeface="Swung Note"/>
                <a:cs typeface="Swung Note"/>
                <a:sym typeface="Swung Note"/>
              </a:rPr>
              <a:t>My favourite sportsman is Michael Phelps. Hei is from the USA. He is teh best swimmer in history. He is amazing! He won 28 medals on Olympic Games and 82 medals in his whole career.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AF9F0"/>
        </a:solidFill>
      </p:bgPr>
    </p:bg>
    <p:spTree>
      <p:nvGrpSpPr>
        <p:cNvPr id="1" name=""/>
        <p:cNvGrpSpPr/>
        <p:nvPr/>
      </p:nvGrpSpPr>
      <p:grpSpPr>
        <a:xfrm>
          <a:off x="0" y="0"/>
          <a:ext cx="0" cy="0"/>
          <a:chOff x="0" y="0"/>
          <a:chExt cx="0" cy="0"/>
        </a:xfrm>
      </p:grpSpPr>
      <p:sp>
        <p:nvSpPr>
          <p:cNvPr name="Freeform 2" id="2"/>
          <p:cNvSpPr/>
          <p:nvPr/>
        </p:nvSpPr>
        <p:spPr>
          <a:xfrm flipH="false" flipV="false" rot="0">
            <a:off x="-754894" y="7225492"/>
            <a:ext cx="19797787" cy="8027103"/>
          </a:xfrm>
          <a:custGeom>
            <a:avLst/>
            <a:gdLst/>
            <a:ahLst/>
            <a:cxnLst/>
            <a:rect r="r" b="b" t="t" l="l"/>
            <a:pathLst>
              <a:path h="8027103" w="19797787">
                <a:moveTo>
                  <a:pt x="0" y="0"/>
                </a:moveTo>
                <a:lnTo>
                  <a:pt x="19797788" y="0"/>
                </a:lnTo>
                <a:lnTo>
                  <a:pt x="19797788" y="8027103"/>
                </a:lnTo>
                <a:lnTo>
                  <a:pt x="0" y="80271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147529" y="8198540"/>
            <a:ext cx="19797787" cy="8027103"/>
          </a:xfrm>
          <a:custGeom>
            <a:avLst/>
            <a:gdLst/>
            <a:ahLst/>
            <a:cxnLst/>
            <a:rect r="r" b="b" t="t" l="l"/>
            <a:pathLst>
              <a:path h="8027103" w="19797787">
                <a:moveTo>
                  <a:pt x="19797787" y="0"/>
                </a:moveTo>
                <a:lnTo>
                  <a:pt x="0" y="0"/>
                </a:lnTo>
                <a:lnTo>
                  <a:pt x="0" y="8027103"/>
                </a:lnTo>
                <a:lnTo>
                  <a:pt x="19797787" y="8027103"/>
                </a:lnTo>
                <a:lnTo>
                  <a:pt x="19797787"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705465" y="303918"/>
            <a:ext cx="6792877" cy="6687450"/>
          </a:xfrm>
          <a:custGeom>
            <a:avLst/>
            <a:gdLst/>
            <a:ahLst/>
            <a:cxnLst/>
            <a:rect r="r" b="b" t="t" l="l"/>
            <a:pathLst>
              <a:path h="6687450" w="6792877">
                <a:moveTo>
                  <a:pt x="0" y="0"/>
                </a:moveTo>
                <a:lnTo>
                  <a:pt x="6792878" y="0"/>
                </a:lnTo>
                <a:lnTo>
                  <a:pt x="6792878" y="6687450"/>
                </a:lnTo>
                <a:lnTo>
                  <a:pt x="0" y="6687450"/>
                </a:lnTo>
                <a:lnTo>
                  <a:pt x="0" y="0"/>
                </a:lnTo>
                <a:close/>
              </a:path>
            </a:pathLst>
          </a:custGeom>
          <a:blipFill>
            <a:blip r:embed="rId6"/>
            <a:stretch>
              <a:fillRect l="0" t="-20942" r="0" b="-14492"/>
            </a:stretch>
          </a:blipFill>
        </p:spPr>
      </p:sp>
      <p:sp>
        <p:nvSpPr>
          <p:cNvPr name="TextBox 5" id="5"/>
          <p:cNvSpPr txBox="true"/>
          <p:nvPr/>
        </p:nvSpPr>
        <p:spPr>
          <a:xfrm rot="0">
            <a:off x="1857054" y="2019815"/>
            <a:ext cx="7071838" cy="3924935"/>
          </a:xfrm>
          <a:prstGeom prst="rect">
            <a:avLst/>
          </a:prstGeom>
        </p:spPr>
        <p:txBody>
          <a:bodyPr anchor="t" rtlCol="false" tIns="0" lIns="0" bIns="0" rIns="0">
            <a:spAutoFit/>
          </a:bodyPr>
          <a:lstStyle/>
          <a:p>
            <a:pPr algn="ctr">
              <a:lnSpc>
                <a:spcPts val="7840"/>
              </a:lnSpc>
              <a:spcBef>
                <a:spcPct val="0"/>
              </a:spcBef>
            </a:pPr>
            <a:r>
              <a:rPr lang="en-US" sz="5600">
                <a:solidFill>
                  <a:srgbClr val="000000"/>
                </a:solidFill>
                <a:latin typeface="Swung Note"/>
                <a:ea typeface="Swung Note"/>
                <a:cs typeface="Swung Note"/>
                <a:sym typeface="Swung Note"/>
              </a:rPr>
              <a:t>I want to be the best like him so I swim a lot. Now I have about 50 medals and diplomas.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AF9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81336"/>
            <a:ext cx="16203621" cy="8124328"/>
          </a:xfrm>
          <a:custGeom>
            <a:avLst/>
            <a:gdLst/>
            <a:ahLst/>
            <a:cxnLst/>
            <a:rect r="r" b="b" t="t" l="l"/>
            <a:pathLst>
              <a:path h="8124328" w="16203621">
                <a:moveTo>
                  <a:pt x="0" y="0"/>
                </a:moveTo>
                <a:lnTo>
                  <a:pt x="16203621" y="0"/>
                </a:lnTo>
                <a:lnTo>
                  <a:pt x="16203621" y="8124328"/>
                </a:lnTo>
                <a:lnTo>
                  <a:pt x="0" y="8124328"/>
                </a:lnTo>
                <a:lnTo>
                  <a:pt x="0" y="0"/>
                </a:lnTo>
                <a:close/>
              </a:path>
            </a:pathLst>
          </a:custGeom>
          <a:blipFill>
            <a:blip r:embed="rId2">
              <a:extLst>
                <a:ext uri="{96DAC541-7B7A-43D3-8B79-37D633B846F1}">
                  <asvg:svgBlip xmlns:asvg="http://schemas.microsoft.com/office/drawing/2016/SVG/main" r:embed="rId3"/>
                </a:ext>
              </a:extLst>
            </a:blip>
            <a:stretch>
              <a:fillRect l="0" t="-28922" r="-166" b="-13919"/>
            </a:stretch>
          </a:blipFill>
        </p:spPr>
      </p:sp>
      <p:sp>
        <p:nvSpPr>
          <p:cNvPr name="Freeform 3" id="3"/>
          <p:cNvSpPr/>
          <p:nvPr/>
        </p:nvSpPr>
        <p:spPr>
          <a:xfrm flipH="false" flipV="false" rot="0">
            <a:off x="2348407" y="3208793"/>
            <a:ext cx="6795593" cy="4527564"/>
          </a:xfrm>
          <a:custGeom>
            <a:avLst/>
            <a:gdLst/>
            <a:ahLst/>
            <a:cxnLst/>
            <a:rect r="r" b="b" t="t" l="l"/>
            <a:pathLst>
              <a:path h="4527564" w="6795593">
                <a:moveTo>
                  <a:pt x="0" y="0"/>
                </a:moveTo>
                <a:lnTo>
                  <a:pt x="6795593" y="0"/>
                </a:lnTo>
                <a:lnTo>
                  <a:pt x="6795593" y="4527563"/>
                </a:lnTo>
                <a:lnTo>
                  <a:pt x="0" y="4527563"/>
                </a:lnTo>
                <a:lnTo>
                  <a:pt x="0" y="0"/>
                </a:lnTo>
                <a:close/>
              </a:path>
            </a:pathLst>
          </a:custGeom>
          <a:blipFill>
            <a:blip r:embed="rId4"/>
            <a:stretch>
              <a:fillRect l="0" t="0" r="0" b="0"/>
            </a:stretch>
          </a:blipFill>
        </p:spPr>
      </p:sp>
      <p:sp>
        <p:nvSpPr>
          <p:cNvPr name="Freeform 4" id="4"/>
          <p:cNvSpPr/>
          <p:nvPr/>
        </p:nvSpPr>
        <p:spPr>
          <a:xfrm flipH="false" flipV="false" rot="0">
            <a:off x="8780003" y="4986043"/>
            <a:ext cx="5339368" cy="3557354"/>
          </a:xfrm>
          <a:custGeom>
            <a:avLst/>
            <a:gdLst/>
            <a:ahLst/>
            <a:cxnLst/>
            <a:rect r="r" b="b" t="t" l="l"/>
            <a:pathLst>
              <a:path h="3557354" w="5339368">
                <a:moveTo>
                  <a:pt x="0" y="0"/>
                </a:moveTo>
                <a:lnTo>
                  <a:pt x="5339368" y="0"/>
                </a:lnTo>
                <a:lnTo>
                  <a:pt x="5339368" y="3557354"/>
                </a:lnTo>
                <a:lnTo>
                  <a:pt x="0" y="3557354"/>
                </a:lnTo>
                <a:lnTo>
                  <a:pt x="0" y="0"/>
                </a:lnTo>
                <a:close/>
              </a:path>
            </a:pathLst>
          </a:custGeom>
          <a:blipFill>
            <a:blip r:embed="rId5"/>
            <a:stretch>
              <a:fillRect l="0" t="0" r="0" b="0"/>
            </a:stretch>
          </a:blipFill>
        </p:spPr>
      </p:sp>
      <p:sp>
        <p:nvSpPr>
          <p:cNvPr name="TextBox 5" id="5"/>
          <p:cNvSpPr txBox="true"/>
          <p:nvPr/>
        </p:nvSpPr>
        <p:spPr>
          <a:xfrm rot="0">
            <a:off x="8372182" y="2516814"/>
            <a:ext cx="7519729" cy="2934335"/>
          </a:xfrm>
          <a:prstGeom prst="rect">
            <a:avLst/>
          </a:prstGeom>
        </p:spPr>
        <p:txBody>
          <a:bodyPr anchor="t" rtlCol="false" tIns="0" lIns="0" bIns="0" rIns="0">
            <a:spAutoFit/>
          </a:bodyPr>
          <a:lstStyle/>
          <a:p>
            <a:pPr algn="ctr">
              <a:lnSpc>
                <a:spcPts val="7840"/>
              </a:lnSpc>
            </a:pPr>
            <a:r>
              <a:rPr lang="en-US" sz="5600">
                <a:solidFill>
                  <a:srgbClr val="170B0F"/>
                </a:solidFill>
                <a:latin typeface="Swung Note"/>
                <a:ea typeface="Swung Note"/>
                <a:cs typeface="Swung Note"/>
                <a:sym typeface="Swung Note"/>
              </a:rPr>
              <a:t>My favourite sport is swimming.</a:t>
            </a:r>
          </a:p>
          <a:p>
            <a:pPr algn="ctr">
              <a:lnSpc>
                <a:spcPts val="7840"/>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AF9F0"/>
        </a:solidFill>
      </p:bgPr>
    </p:bg>
    <p:spTree>
      <p:nvGrpSpPr>
        <p:cNvPr id="1" name=""/>
        <p:cNvGrpSpPr/>
        <p:nvPr/>
      </p:nvGrpSpPr>
      <p:grpSpPr>
        <a:xfrm>
          <a:off x="0" y="0"/>
          <a:ext cx="0" cy="0"/>
          <a:chOff x="0" y="0"/>
          <a:chExt cx="0" cy="0"/>
        </a:xfrm>
      </p:grpSpPr>
      <p:sp>
        <p:nvSpPr>
          <p:cNvPr name="Freeform 2" id="2"/>
          <p:cNvSpPr/>
          <p:nvPr/>
        </p:nvSpPr>
        <p:spPr>
          <a:xfrm flipH="true" flipV="false" rot="0">
            <a:off x="-405066" y="7627660"/>
            <a:ext cx="19797787" cy="8027103"/>
          </a:xfrm>
          <a:custGeom>
            <a:avLst/>
            <a:gdLst/>
            <a:ahLst/>
            <a:cxnLst/>
            <a:rect r="r" b="b" t="t" l="l"/>
            <a:pathLst>
              <a:path h="8027103" w="19797787">
                <a:moveTo>
                  <a:pt x="19797788" y="0"/>
                </a:moveTo>
                <a:lnTo>
                  <a:pt x="0" y="0"/>
                </a:lnTo>
                <a:lnTo>
                  <a:pt x="0" y="8027103"/>
                </a:lnTo>
                <a:lnTo>
                  <a:pt x="19797788" y="8027103"/>
                </a:lnTo>
                <a:lnTo>
                  <a:pt x="19797788"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05066" y="8167604"/>
            <a:ext cx="19797787" cy="8027103"/>
          </a:xfrm>
          <a:custGeom>
            <a:avLst/>
            <a:gdLst/>
            <a:ahLst/>
            <a:cxnLst/>
            <a:rect r="r" b="b" t="t" l="l"/>
            <a:pathLst>
              <a:path h="8027103" w="19797787">
                <a:moveTo>
                  <a:pt x="0" y="0"/>
                </a:moveTo>
                <a:lnTo>
                  <a:pt x="19797788" y="0"/>
                </a:lnTo>
                <a:lnTo>
                  <a:pt x="19797788" y="8027103"/>
                </a:lnTo>
                <a:lnTo>
                  <a:pt x="0" y="80271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67171" y="1547323"/>
            <a:ext cx="8743570" cy="5825403"/>
          </a:xfrm>
          <a:custGeom>
            <a:avLst/>
            <a:gdLst/>
            <a:ahLst/>
            <a:cxnLst/>
            <a:rect r="r" b="b" t="t" l="l"/>
            <a:pathLst>
              <a:path h="5825403" w="8743570">
                <a:moveTo>
                  <a:pt x="0" y="0"/>
                </a:moveTo>
                <a:lnTo>
                  <a:pt x="8743570" y="0"/>
                </a:lnTo>
                <a:lnTo>
                  <a:pt x="8743570" y="5825403"/>
                </a:lnTo>
                <a:lnTo>
                  <a:pt x="0" y="5825403"/>
                </a:lnTo>
                <a:lnTo>
                  <a:pt x="0" y="0"/>
                </a:lnTo>
                <a:close/>
              </a:path>
            </a:pathLst>
          </a:custGeom>
          <a:blipFill>
            <a:blip r:embed="rId6"/>
            <a:stretch>
              <a:fillRect l="0" t="0" r="0" b="0"/>
            </a:stretch>
          </a:blipFill>
        </p:spPr>
      </p:sp>
      <p:sp>
        <p:nvSpPr>
          <p:cNvPr name="TextBox 5" id="5"/>
          <p:cNvSpPr txBox="true"/>
          <p:nvPr/>
        </p:nvSpPr>
        <p:spPr>
          <a:xfrm rot="0">
            <a:off x="8810741" y="463969"/>
            <a:ext cx="7792487" cy="7887335"/>
          </a:xfrm>
          <a:prstGeom prst="rect">
            <a:avLst/>
          </a:prstGeom>
        </p:spPr>
        <p:txBody>
          <a:bodyPr anchor="t" rtlCol="false" tIns="0" lIns="0" bIns="0" rIns="0">
            <a:spAutoFit/>
          </a:bodyPr>
          <a:lstStyle/>
          <a:p>
            <a:pPr algn="ctr">
              <a:lnSpc>
                <a:spcPts val="7840"/>
              </a:lnSpc>
            </a:pPr>
            <a:r>
              <a:rPr lang="en-US" sz="5600">
                <a:solidFill>
                  <a:srgbClr val="0B1853"/>
                </a:solidFill>
                <a:latin typeface="Swung Note"/>
                <a:ea typeface="Swung Note"/>
                <a:cs typeface="Swung Note"/>
                <a:sym typeface="Swung Note"/>
              </a:rPr>
              <a:t>I do it very long- about 10 years. </a:t>
            </a:r>
          </a:p>
          <a:p>
            <a:pPr algn="ctr">
              <a:lnSpc>
                <a:spcPts val="7840"/>
              </a:lnSpc>
            </a:pPr>
          </a:p>
          <a:p>
            <a:pPr algn="ctr">
              <a:lnSpc>
                <a:spcPts val="7840"/>
              </a:lnSpc>
            </a:pPr>
            <a:r>
              <a:rPr lang="en-US" sz="5600">
                <a:solidFill>
                  <a:srgbClr val="0B1853"/>
                </a:solidFill>
                <a:latin typeface="Swung Note"/>
                <a:ea typeface="Swung Note"/>
                <a:cs typeface="Swung Note"/>
                <a:sym typeface="Swung Note"/>
              </a:rPr>
              <a:t>Now I swimm 6 days a week, in the morning and after school. It is 12 hours a week. </a:t>
            </a:r>
          </a:p>
          <a:p>
            <a:pPr algn="ctr">
              <a:lnSpc>
                <a:spcPts val="7840"/>
              </a:lnSpc>
              <a:spcBef>
                <a:spcPct val="0"/>
              </a:spcBef>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AF9F0"/>
        </a:solidFill>
      </p:bgPr>
    </p:bg>
    <p:spTree>
      <p:nvGrpSpPr>
        <p:cNvPr id="1" name=""/>
        <p:cNvGrpSpPr/>
        <p:nvPr/>
      </p:nvGrpSpPr>
      <p:grpSpPr>
        <a:xfrm>
          <a:off x="0" y="0"/>
          <a:ext cx="0" cy="0"/>
          <a:chOff x="0" y="0"/>
          <a:chExt cx="0" cy="0"/>
        </a:xfrm>
      </p:grpSpPr>
      <p:sp>
        <p:nvSpPr>
          <p:cNvPr name="Freeform 2" id="2"/>
          <p:cNvSpPr/>
          <p:nvPr/>
        </p:nvSpPr>
        <p:spPr>
          <a:xfrm flipH="false" flipV="false" rot="0">
            <a:off x="1588307" y="2312581"/>
            <a:ext cx="15111387" cy="3226841"/>
          </a:xfrm>
          <a:custGeom>
            <a:avLst/>
            <a:gdLst/>
            <a:ahLst/>
            <a:cxnLst/>
            <a:rect r="r" b="b" t="t" l="l"/>
            <a:pathLst>
              <a:path h="3226841" w="15111387">
                <a:moveTo>
                  <a:pt x="0" y="0"/>
                </a:moveTo>
                <a:lnTo>
                  <a:pt x="15111386" y="0"/>
                </a:lnTo>
                <a:lnTo>
                  <a:pt x="15111386" y="3226842"/>
                </a:lnTo>
                <a:lnTo>
                  <a:pt x="0" y="3226842"/>
                </a:lnTo>
                <a:lnTo>
                  <a:pt x="0" y="0"/>
                </a:lnTo>
                <a:close/>
              </a:path>
            </a:pathLst>
          </a:custGeom>
          <a:blipFill>
            <a:blip r:embed="rId2">
              <a:extLst>
                <a:ext uri="{96DAC541-7B7A-43D3-8B79-37D633B846F1}">
                  <asvg:svgBlip xmlns:asvg="http://schemas.microsoft.com/office/drawing/2016/SVG/main" r:embed="rId3"/>
                </a:ext>
              </a:extLst>
            </a:blip>
            <a:stretch>
              <a:fillRect l="0" t="-361863" r="0" b="0"/>
            </a:stretch>
          </a:blipFill>
          <a:ln w="38100" cap="rnd">
            <a:solidFill>
              <a:srgbClr val="D9A770"/>
            </a:solidFill>
            <a:prstDash val="dash"/>
            <a:round/>
          </a:ln>
        </p:spPr>
      </p:sp>
      <p:grpSp>
        <p:nvGrpSpPr>
          <p:cNvPr name="Group 3" id="3"/>
          <p:cNvGrpSpPr/>
          <p:nvPr/>
        </p:nvGrpSpPr>
        <p:grpSpPr>
          <a:xfrm rot="0">
            <a:off x="2002942" y="2681231"/>
            <a:ext cx="2440874" cy="2489542"/>
            <a:chOff x="0" y="0"/>
            <a:chExt cx="729476" cy="744021"/>
          </a:xfrm>
        </p:grpSpPr>
        <p:sp>
          <p:nvSpPr>
            <p:cNvPr name="Freeform 4" id="4"/>
            <p:cNvSpPr/>
            <p:nvPr/>
          </p:nvSpPr>
          <p:spPr>
            <a:xfrm flipH="false" flipV="false" rot="0">
              <a:off x="0" y="0"/>
              <a:ext cx="729476" cy="744021"/>
            </a:xfrm>
            <a:custGeom>
              <a:avLst/>
              <a:gdLst/>
              <a:ahLst/>
              <a:cxnLst/>
              <a:rect r="r" b="b" t="t" l="l"/>
              <a:pathLst>
                <a:path h="744021" w="729476">
                  <a:moveTo>
                    <a:pt x="72951" y="0"/>
                  </a:moveTo>
                  <a:lnTo>
                    <a:pt x="656525" y="0"/>
                  </a:lnTo>
                  <a:cubicBezTo>
                    <a:pt x="675873" y="0"/>
                    <a:pt x="694428" y="7686"/>
                    <a:pt x="708109" y="21367"/>
                  </a:cubicBezTo>
                  <a:cubicBezTo>
                    <a:pt x="721790" y="35048"/>
                    <a:pt x="729476" y="53603"/>
                    <a:pt x="729476" y="72951"/>
                  </a:cubicBezTo>
                  <a:lnTo>
                    <a:pt x="729476" y="671070"/>
                  </a:lnTo>
                  <a:cubicBezTo>
                    <a:pt x="729476" y="711360"/>
                    <a:pt x="696815" y="744021"/>
                    <a:pt x="656525" y="744021"/>
                  </a:cubicBezTo>
                  <a:lnTo>
                    <a:pt x="72951" y="744021"/>
                  </a:lnTo>
                  <a:cubicBezTo>
                    <a:pt x="32661" y="744021"/>
                    <a:pt x="0" y="711360"/>
                    <a:pt x="0" y="671070"/>
                  </a:cubicBezTo>
                  <a:lnTo>
                    <a:pt x="0" y="72951"/>
                  </a:lnTo>
                  <a:cubicBezTo>
                    <a:pt x="0" y="32661"/>
                    <a:pt x="32661" y="0"/>
                    <a:pt x="72951" y="0"/>
                  </a:cubicBezTo>
                  <a:close/>
                </a:path>
              </a:pathLst>
            </a:custGeom>
            <a:blipFill>
              <a:blip r:embed="rId4"/>
              <a:stretch>
                <a:fillRect l="-26543" t="0" r="-26543" b="0"/>
              </a:stretch>
            </a:blipFill>
          </p:spPr>
        </p:sp>
      </p:grpSp>
      <p:sp>
        <p:nvSpPr>
          <p:cNvPr name="Freeform 5" id="5"/>
          <p:cNvSpPr/>
          <p:nvPr/>
        </p:nvSpPr>
        <p:spPr>
          <a:xfrm flipH="false" flipV="false" rot="0">
            <a:off x="1588307" y="6031459"/>
            <a:ext cx="15111387" cy="3226841"/>
          </a:xfrm>
          <a:custGeom>
            <a:avLst/>
            <a:gdLst/>
            <a:ahLst/>
            <a:cxnLst/>
            <a:rect r="r" b="b" t="t" l="l"/>
            <a:pathLst>
              <a:path h="3226841" w="15111387">
                <a:moveTo>
                  <a:pt x="0" y="0"/>
                </a:moveTo>
                <a:lnTo>
                  <a:pt x="15111386" y="0"/>
                </a:lnTo>
                <a:lnTo>
                  <a:pt x="15111386" y="3226841"/>
                </a:lnTo>
                <a:lnTo>
                  <a:pt x="0" y="3226841"/>
                </a:lnTo>
                <a:lnTo>
                  <a:pt x="0" y="0"/>
                </a:lnTo>
                <a:close/>
              </a:path>
            </a:pathLst>
          </a:custGeom>
          <a:blipFill>
            <a:blip r:embed="rId2">
              <a:extLst>
                <a:ext uri="{96DAC541-7B7A-43D3-8B79-37D633B846F1}">
                  <asvg:svgBlip xmlns:asvg="http://schemas.microsoft.com/office/drawing/2016/SVG/main" r:embed="rId3"/>
                </a:ext>
              </a:extLst>
            </a:blip>
            <a:stretch>
              <a:fillRect l="0" t="-361863" r="0" b="0"/>
            </a:stretch>
          </a:blipFill>
          <a:ln w="38100" cap="rnd">
            <a:solidFill>
              <a:srgbClr val="D9A770"/>
            </a:solidFill>
            <a:prstDash val="dash"/>
            <a:round/>
          </a:ln>
        </p:spPr>
      </p:sp>
      <p:grpSp>
        <p:nvGrpSpPr>
          <p:cNvPr name="Group 6" id="6"/>
          <p:cNvGrpSpPr/>
          <p:nvPr/>
        </p:nvGrpSpPr>
        <p:grpSpPr>
          <a:xfrm rot="0">
            <a:off x="2002942" y="6400108"/>
            <a:ext cx="2440874" cy="2489542"/>
            <a:chOff x="0" y="0"/>
            <a:chExt cx="729476" cy="744021"/>
          </a:xfrm>
        </p:grpSpPr>
        <p:sp>
          <p:nvSpPr>
            <p:cNvPr name="Freeform 7" id="7"/>
            <p:cNvSpPr/>
            <p:nvPr/>
          </p:nvSpPr>
          <p:spPr>
            <a:xfrm flipH="false" flipV="false" rot="0">
              <a:off x="0" y="0"/>
              <a:ext cx="729476" cy="744021"/>
            </a:xfrm>
            <a:custGeom>
              <a:avLst/>
              <a:gdLst/>
              <a:ahLst/>
              <a:cxnLst/>
              <a:rect r="r" b="b" t="t" l="l"/>
              <a:pathLst>
                <a:path h="744021" w="729476">
                  <a:moveTo>
                    <a:pt x="72951" y="0"/>
                  </a:moveTo>
                  <a:lnTo>
                    <a:pt x="656525" y="0"/>
                  </a:lnTo>
                  <a:cubicBezTo>
                    <a:pt x="675873" y="0"/>
                    <a:pt x="694428" y="7686"/>
                    <a:pt x="708109" y="21367"/>
                  </a:cubicBezTo>
                  <a:cubicBezTo>
                    <a:pt x="721790" y="35048"/>
                    <a:pt x="729476" y="53603"/>
                    <a:pt x="729476" y="72951"/>
                  </a:cubicBezTo>
                  <a:lnTo>
                    <a:pt x="729476" y="671070"/>
                  </a:lnTo>
                  <a:cubicBezTo>
                    <a:pt x="729476" y="711360"/>
                    <a:pt x="696815" y="744021"/>
                    <a:pt x="656525" y="744021"/>
                  </a:cubicBezTo>
                  <a:lnTo>
                    <a:pt x="72951" y="744021"/>
                  </a:lnTo>
                  <a:cubicBezTo>
                    <a:pt x="32661" y="744021"/>
                    <a:pt x="0" y="711360"/>
                    <a:pt x="0" y="671070"/>
                  </a:cubicBezTo>
                  <a:lnTo>
                    <a:pt x="0" y="72951"/>
                  </a:lnTo>
                  <a:cubicBezTo>
                    <a:pt x="0" y="32661"/>
                    <a:pt x="32661" y="0"/>
                    <a:pt x="72951" y="0"/>
                  </a:cubicBezTo>
                  <a:close/>
                </a:path>
              </a:pathLst>
            </a:custGeom>
            <a:blipFill>
              <a:blip r:embed="rId5"/>
              <a:stretch>
                <a:fillRect l="-26543" t="0" r="-26543" b="0"/>
              </a:stretch>
            </a:blipFill>
          </p:spPr>
        </p:sp>
      </p:grpSp>
      <p:sp>
        <p:nvSpPr>
          <p:cNvPr name="TextBox 8" id="8"/>
          <p:cNvSpPr txBox="true"/>
          <p:nvPr/>
        </p:nvSpPr>
        <p:spPr>
          <a:xfrm rot="0">
            <a:off x="3449815" y="923925"/>
            <a:ext cx="11388370" cy="953135"/>
          </a:xfrm>
          <a:prstGeom prst="rect">
            <a:avLst/>
          </a:prstGeom>
        </p:spPr>
        <p:txBody>
          <a:bodyPr anchor="t" rtlCol="false" tIns="0" lIns="0" bIns="0" rIns="0">
            <a:spAutoFit/>
          </a:bodyPr>
          <a:lstStyle/>
          <a:p>
            <a:pPr algn="ctr">
              <a:lnSpc>
                <a:spcPts val="7840"/>
              </a:lnSpc>
            </a:pPr>
            <a:r>
              <a:rPr lang="en-US" sz="5600">
                <a:solidFill>
                  <a:srgbClr val="000000"/>
                </a:solidFill>
                <a:latin typeface="Swung Note"/>
                <a:ea typeface="Swung Note"/>
                <a:cs typeface="Swung Note"/>
                <a:sym typeface="Swung Note"/>
              </a:rPr>
              <a:t>Basic Swimming Strokes</a:t>
            </a:r>
          </a:p>
        </p:txBody>
      </p:sp>
      <p:sp>
        <p:nvSpPr>
          <p:cNvPr name="TextBox 9" id="9"/>
          <p:cNvSpPr txBox="true"/>
          <p:nvPr/>
        </p:nvSpPr>
        <p:spPr>
          <a:xfrm rot="0">
            <a:off x="7005382" y="2801733"/>
            <a:ext cx="5746328" cy="2133602"/>
          </a:xfrm>
          <a:prstGeom prst="rect">
            <a:avLst/>
          </a:prstGeom>
        </p:spPr>
        <p:txBody>
          <a:bodyPr anchor="t" rtlCol="false" tIns="0" lIns="0" bIns="0" rIns="0">
            <a:spAutoFit/>
          </a:bodyPr>
          <a:lstStyle/>
          <a:p>
            <a:pPr algn="ctr">
              <a:lnSpc>
                <a:spcPts val="8399"/>
              </a:lnSpc>
            </a:pPr>
            <a:r>
              <a:rPr lang="en-US" sz="5999" b="true">
                <a:solidFill>
                  <a:srgbClr val="000000"/>
                </a:solidFill>
                <a:latin typeface="Poppins Bold"/>
                <a:ea typeface="Poppins Bold"/>
                <a:cs typeface="Poppins Bold"/>
                <a:sym typeface="Poppins Bold"/>
              </a:rPr>
              <a:t>Freestyle (Front Crawl)</a:t>
            </a:r>
          </a:p>
        </p:txBody>
      </p:sp>
      <p:sp>
        <p:nvSpPr>
          <p:cNvPr name="TextBox 10" id="10"/>
          <p:cNvSpPr txBox="true"/>
          <p:nvPr/>
        </p:nvSpPr>
        <p:spPr>
          <a:xfrm rot="0">
            <a:off x="7005382" y="6753516"/>
            <a:ext cx="5746328" cy="1076327"/>
          </a:xfrm>
          <a:prstGeom prst="rect">
            <a:avLst/>
          </a:prstGeom>
        </p:spPr>
        <p:txBody>
          <a:bodyPr anchor="t" rtlCol="false" tIns="0" lIns="0" bIns="0" rIns="0">
            <a:spAutoFit/>
          </a:bodyPr>
          <a:lstStyle/>
          <a:p>
            <a:pPr algn="ctr">
              <a:lnSpc>
                <a:spcPts val="8399"/>
              </a:lnSpc>
            </a:pPr>
            <a:r>
              <a:rPr lang="en-US" sz="5999" b="true">
                <a:solidFill>
                  <a:srgbClr val="000000"/>
                </a:solidFill>
                <a:latin typeface="Poppins Bold"/>
                <a:ea typeface="Poppins Bold"/>
                <a:cs typeface="Poppins Bold"/>
                <a:sym typeface="Poppins Bold"/>
              </a:rPr>
              <a:t>Backstroke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AF9F0"/>
        </a:solidFill>
      </p:bgPr>
    </p:bg>
    <p:spTree>
      <p:nvGrpSpPr>
        <p:cNvPr id="1" name=""/>
        <p:cNvGrpSpPr/>
        <p:nvPr/>
      </p:nvGrpSpPr>
      <p:grpSpPr>
        <a:xfrm>
          <a:off x="0" y="0"/>
          <a:ext cx="0" cy="0"/>
          <a:chOff x="0" y="0"/>
          <a:chExt cx="0" cy="0"/>
        </a:xfrm>
      </p:grpSpPr>
      <p:sp>
        <p:nvSpPr>
          <p:cNvPr name="Freeform 2" id="2"/>
          <p:cNvSpPr/>
          <p:nvPr/>
        </p:nvSpPr>
        <p:spPr>
          <a:xfrm flipH="false" flipV="false" rot="0">
            <a:off x="1588307" y="2312581"/>
            <a:ext cx="15111387" cy="3226841"/>
          </a:xfrm>
          <a:custGeom>
            <a:avLst/>
            <a:gdLst/>
            <a:ahLst/>
            <a:cxnLst/>
            <a:rect r="r" b="b" t="t" l="l"/>
            <a:pathLst>
              <a:path h="3226841" w="15111387">
                <a:moveTo>
                  <a:pt x="0" y="0"/>
                </a:moveTo>
                <a:lnTo>
                  <a:pt x="15111386" y="0"/>
                </a:lnTo>
                <a:lnTo>
                  <a:pt x="15111386" y="3226842"/>
                </a:lnTo>
                <a:lnTo>
                  <a:pt x="0" y="3226842"/>
                </a:lnTo>
                <a:lnTo>
                  <a:pt x="0" y="0"/>
                </a:lnTo>
                <a:close/>
              </a:path>
            </a:pathLst>
          </a:custGeom>
          <a:blipFill>
            <a:blip r:embed="rId2">
              <a:extLst>
                <a:ext uri="{96DAC541-7B7A-43D3-8B79-37D633B846F1}">
                  <asvg:svgBlip xmlns:asvg="http://schemas.microsoft.com/office/drawing/2016/SVG/main" r:embed="rId3"/>
                </a:ext>
              </a:extLst>
            </a:blip>
            <a:stretch>
              <a:fillRect l="0" t="-361863" r="0" b="0"/>
            </a:stretch>
          </a:blipFill>
          <a:ln w="38100" cap="rnd">
            <a:solidFill>
              <a:srgbClr val="D9A770"/>
            </a:solidFill>
            <a:prstDash val="dash"/>
            <a:round/>
          </a:ln>
        </p:spPr>
      </p:sp>
      <p:grpSp>
        <p:nvGrpSpPr>
          <p:cNvPr name="Group 3" id="3"/>
          <p:cNvGrpSpPr/>
          <p:nvPr/>
        </p:nvGrpSpPr>
        <p:grpSpPr>
          <a:xfrm rot="0">
            <a:off x="2002942" y="2681231"/>
            <a:ext cx="2440874" cy="2489542"/>
            <a:chOff x="0" y="0"/>
            <a:chExt cx="729476" cy="744021"/>
          </a:xfrm>
        </p:grpSpPr>
        <p:sp>
          <p:nvSpPr>
            <p:cNvPr name="Freeform 4" id="4"/>
            <p:cNvSpPr/>
            <p:nvPr/>
          </p:nvSpPr>
          <p:spPr>
            <a:xfrm flipH="false" flipV="false" rot="0">
              <a:off x="0" y="0"/>
              <a:ext cx="729476" cy="744021"/>
            </a:xfrm>
            <a:custGeom>
              <a:avLst/>
              <a:gdLst/>
              <a:ahLst/>
              <a:cxnLst/>
              <a:rect r="r" b="b" t="t" l="l"/>
              <a:pathLst>
                <a:path h="744021" w="729476">
                  <a:moveTo>
                    <a:pt x="72951" y="0"/>
                  </a:moveTo>
                  <a:lnTo>
                    <a:pt x="656525" y="0"/>
                  </a:lnTo>
                  <a:cubicBezTo>
                    <a:pt x="675873" y="0"/>
                    <a:pt x="694428" y="7686"/>
                    <a:pt x="708109" y="21367"/>
                  </a:cubicBezTo>
                  <a:cubicBezTo>
                    <a:pt x="721790" y="35048"/>
                    <a:pt x="729476" y="53603"/>
                    <a:pt x="729476" y="72951"/>
                  </a:cubicBezTo>
                  <a:lnTo>
                    <a:pt x="729476" y="671070"/>
                  </a:lnTo>
                  <a:cubicBezTo>
                    <a:pt x="729476" y="711360"/>
                    <a:pt x="696815" y="744021"/>
                    <a:pt x="656525" y="744021"/>
                  </a:cubicBezTo>
                  <a:lnTo>
                    <a:pt x="72951" y="744021"/>
                  </a:lnTo>
                  <a:cubicBezTo>
                    <a:pt x="32661" y="744021"/>
                    <a:pt x="0" y="711360"/>
                    <a:pt x="0" y="671070"/>
                  </a:cubicBezTo>
                  <a:lnTo>
                    <a:pt x="0" y="72951"/>
                  </a:lnTo>
                  <a:cubicBezTo>
                    <a:pt x="0" y="32661"/>
                    <a:pt x="32661" y="0"/>
                    <a:pt x="72951" y="0"/>
                  </a:cubicBezTo>
                  <a:close/>
                </a:path>
              </a:pathLst>
            </a:custGeom>
            <a:blipFill>
              <a:blip r:embed="rId4"/>
              <a:stretch>
                <a:fillRect l="-26543" t="0" r="-26543" b="0"/>
              </a:stretch>
            </a:blipFill>
          </p:spPr>
        </p:sp>
      </p:grpSp>
      <p:sp>
        <p:nvSpPr>
          <p:cNvPr name="Freeform 5" id="5"/>
          <p:cNvSpPr/>
          <p:nvPr/>
        </p:nvSpPr>
        <p:spPr>
          <a:xfrm flipH="false" flipV="false" rot="0">
            <a:off x="1588307" y="6031459"/>
            <a:ext cx="15111387" cy="3226841"/>
          </a:xfrm>
          <a:custGeom>
            <a:avLst/>
            <a:gdLst/>
            <a:ahLst/>
            <a:cxnLst/>
            <a:rect r="r" b="b" t="t" l="l"/>
            <a:pathLst>
              <a:path h="3226841" w="15111387">
                <a:moveTo>
                  <a:pt x="0" y="0"/>
                </a:moveTo>
                <a:lnTo>
                  <a:pt x="15111386" y="0"/>
                </a:lnTo>
                <a:lnTo>
                  <a:pt x="15111386" y="3226841"/>
                </a:lnTo>
                <a:lnTo>
                  <a:pt x="0" y="3226841"/>
                </a:lnTo>
                <a:lnTo>
                  <a:pt x="0" y="0"/>
                </a:lnTo>
                <a:close/>
              </a:path>
            </a:pathLst>
          </a:custGeom>
          <a:blipFill>
            <a:blip r:embed="rId2">
              <a:extLst>
                <a:ext uri="{96DAC541-7B7A-43D3-8B79-37D633B846F1}">
                  <asvg:svgBlip xmlns:asvg="http://schemas.microsoft.com/office/drawing/2016/SVG/main" r:embed="rId3"/>
                </a:ext>
              </a:extLst>
            </a:blip>
            <a:stretch>
              <a:fillRect l="0" t="-361863" r="0" b="0"/>
            </a:stretch>
          </a:blipFill>
          <a:ln w="38100" cap="rnd">
            <a:solidFill>
              <a:srgbClr val="D9A770"/>
            </a:solidFill>
            <a:prstDash val="dash"/>
            <a:round/>
          </a:ln>
        </p:spPr>
      </p:sp>
      <p:grpSp>
        <p:nvGrpSpPr>
          <p:cNvPr name="Group 6" id="6"/>
          <p:cNvGrpSpPr/>
          <p:nvPr/>
        </p:nvGrpSpPr>
        <p:grpSpPr>
          <a:xfrm rot="0">
            <a:off x="2002942" y="6400108"/>
            <a:ext cx="2440874" cy="2489542"/>
            <a:chOff x="0" y="0"/>
            <a:chExt cx="729476" cy="744021"/>
          </a:xfrm>
        </p:grpSpPr>
        <p:sp>
          <p:nvSpPr>
            <p:cNvPr name="Freeform 7" id="7"/>
            <p:cNvSpPr/>
            <p:nvPr/>
          </p:nvSpPr>
          <p:spPr>
            <a:xfrm flipH="false" flipV="false" rot="0">
              <a:off x="0" y="0"/>
              <a:ext cx="729476" cy="744021"/>
            </a:xfrm>
            <a:custGeom>
              <a:avLst/>
              <a:gdLst/>
              <a:ahLst/>
              <a:cxnLst/>
              <a:rect r="r" b="b" t="t" l="l"/>
              <a:pathLst>
                <a:path h="744021" w="729476">
                  <a:moveTo>
                    <a:pt x="72951" y="0"/>
                  </a:moveTo>
                  <a:lnTo>
                    <a:pt x="656525" y="0"/>
                  </a:lnTo>
                  <a:cubicBezTo>
                    <a:pt x="675873" y="0"/>
                    <a:pt x="694428" y="7686"/>
                    <a:pt x="708109" y="21367"/>
                  </a:cubicBezTo>
                  <a:cubicBezTo>
                    <a:pt x="721790" y="35048"/>
                    <a:pt x="729476" y="53603"/>
                    <a:pt x="729476" y="72951"/>
                  </a:cubicBezTo>
                  <a:lnTo>
                    <a:pt x="729476" y="671070"/>
                  </a:lnTo>
                  <a:cubicBezTo>
                    <a:pt x="729476" y="711360"/>
                    <a:pt x="696815" y="744021"/>
                    <a:pt x="656525" y="744021"/>
                  </a:cubicBezTo>
                  <a:lnTo>
                    <a:pt x="72951" y="744021"/>
                  </a:lnTo>
                  <a:cubicBezTo>
                    <a:pt x="32661" y="744021"/>
                    <a:pt x="0" y="711360"/>
                    <a:pt x="0" y="671070"/>
                  </a:cubicBezTo>
                  <a:lnTo>
                    <a:pt x="0" y="72951"/>
                  </a:lnTo>
                  <a:cubicBezTo>
                    <a:pt x="0" y="32661"/>
                    <a:pt x="32661" y="0"/>
                    <a:pt x="72951" y="0"/>
                  </a:cubicBezTo>
                  <a:close/>
                </a:path>
              </a:pathLst>
            </a:custGeom>
            <a:blipFill>
              <a:blip r:embed="rId5"/>
              <a:stretch>
                <a:fillRect l="-26543" t="0" r="-26543" b="0"/>
              </a:stretch>
            </a:blipFill>
          </p:spPr>
        </p:sp>
      </p:grpSp>
      <p:sp>
        <p:nvSpPr>
          <p:cNvPr name="TextBox 8" id="8"/>
          <p:cNvSpPr txBox="true"/>
          <p:nvPr/>
        </p:nvSpPr>
        <p:spPr>
          <a:xfrm rot="0">
            <a:off x="3449815" y="923925"/>
            <a:ext cx="11388370" cy="953135"/>
          </a:xfrm>
          <a:prstGeom prst="rect">
            <a:avLst/>
          </a:prstGeom>
        </p:spPr>
        <p:txBody>
          <a:bodyPr anchor="t" rtlCol="false" tIns="0" lIns="0" bIns="0" rIns="0">
            <a:spAutoFit/>
          </a:bodyPr>
          <a:lstStyle/>
          <a:p>
            <a:pPr algn="ctr">
              <a:lnSpc>
                <a:spcPts val="7840"/>
              </a:lnSpc>
            </a:pPr>
            <a:r>
              <a:rPr lang="en-US" sz="5600">
                <a:solidFill>
                  <a:srgbClr val="000000"/>
                </a:solidFill>
                <a:latin typeface="Swung Note"/>
                <a:ea typeface="Swung Note"/>
                <a:cs typeface="Swung Note"/>
                <a:sym typeface="Swung Note"/>
              </a:rPr>
              <a:t>Basic Swimming Strokes</a:t>
            </a:r>
          </a:p>
        </p:txBody>
      </p:sp>
      <p:sp>
        <p:nvSpPr>
          <p:cNvPr name="TextBox 9" id="9"/>
          <p:cNvSpPr txBox="true"/>
          <p:nvPr/>
        </p:nvSpPr>
        <p:spPr>
          <a:xfrm rot="0">
            <a:off x="6769196" y="3330371"/>
            <a:ext cx="5746328" cy="1076327"/>
          </a:xfrm>
          <a:prstGeom prst="rect">
            <a:avLst/>
          </a:prstGeom>
        </p:spPr>
        <p:txBody>
          <a:bodyPr anchor="t" rtlCol="false" tIns="0" lIns="0" bIns="0" rIns="0">
            <a:spAutoFit/>
          </a:bodyPr>
          <a:lstStyle/>
          <a:p>
            <a:pPr algn="ctr">
              <a:lnSpc>
                <a:spcPts val="8399"/>
              </a:lnSpc>
            </a:pPr>
            <a:r>
              <a:rPr lang="en-US" sz="5999" b="true">
                <a:solidFill>
                  <a:srgbClr val="000000"/>
                </a:solidFill>
                <a:latin typeface="Poppins Bold"/>
                <a:ea typeface="Poppins Bold"/>
                <a:cs typeface="Poppins Bold"/>
                <a:sym typeface="Poppins Bold"/>
              </a:rPr>
              <a:t>Breaststroke</a:t>
            </a:r>
          </a:p>
        </p:txBody>
      </p:sp>
      <p:sp>
        <p:nvSpPr>
          <p:cNvPr name="TextBox 10" id="10"/>
          <p:cNvSpPr txBox="true"/>
          <p:nvPr/>
        </p:nvSpPr>
        <p:spPr>
          <a:xfrm rot="0">
            <a:off x="6769196" y="6968173"/>
            <a:ext cx="5746328" cy="1076327"/>
          </a:xfrm>
          <a:prstGeom prst="rect">
            <a:avLst/>
          </a:prstGeom>
        </p:spPr>
        <p:txBody>
          <a:bodyPr anchor="t" rtlCol="false" tIns="0" lIns="0" bIns="0" rIns="0">
            <a:spAutoFit/>
          </a:bodyPr>
          <a:lstStyle/>
          <a:p>
            <a:pPr algn="ctr">
              <a:lnSpc>
                <a:spcPts val="8399"/>
              </a:lnSpc>
            </a:pPr>
            <a:r>
              <a:rPr lang="en-US" sz="5999" b="true">
                <a:solidFill>
                  <a:srgbClr val="000000"/>
                </a:solidFill>
                <a:latin typeface="Poppins Bold"/>
                <a:ea typeface="Poppins Bold"/>
                <a:cs typeface="Poppins Bold"/>
                <a:sym typeface="Poppins Bold"/>
              </a:rPr>
              <a:t>Butterfly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B1E3FA"/>
        </a:solidFill>
      </p:bgPr>
    </p:bg>
    <p:spTree>
      <p:nvGrpSpPr>
        <p:cNvPr id="1" name=""/>
        <p:cNvGrpSpPr/>
        <p:nvPr/>
      </p:nvGrpSpPr>
      <p:grpSpPr>
        <a:xfrm>
          <a:off x="0" y="0"/>
          <a:ext cx="0" cy="0"/>
          <a:chOff x="0" y="0"/>
          <a:chExt cx="0" cy="0"/>
        </a:xfrm>
      </p:grpSpPr>
      <p:sp>
        <p:nvSpPr>
          <p:cNvPr name="Freeform 2" id="2"/>
          <p:cNvSpPr/>
          <p:nvPr/>
        </p:nvSpPr>
        <p:spPr>
          <a:xfrm flipH="false" flipV="false" rot="0">
            <a:off x="674340" y="536404"/>
            <a:ext cx="16939319" cy="9214192"/>
          </a:xfrm>
          <a:custGeom>
            <a:avLst/>
            <a:gdLst/>
            <a:ahLst/>
            <a:cxnLst/>
            <a:rect r="r" b="b" t="t" l="l"/>
            <a:pathLst>
              <a:path h="9214192" w="16939319">
                <a:moveTo>
                  <a:pt x="0" y="0"/>
                </a:moveTo>
                <a:lnTo>
                  <a:pt x="16939320" y="0"/>
                </a:lnTo>
                <a:lnTo>
                  <a:pt x="16939320" y="9214192"/>
                </a:lnTo>
                <a:lnTo>
                  <a:pt x="0" y="9214192"/>
                </a:lnTo>
                <a:lnTo>
                  <a:pt x="0" y="0"/>
                </a:lnTo>
                <a:close/>
              </a:path>
            </a:pathLst>
          </a:custGeom>
          <a:blipFill>
            <a:blip r:embed="rId2">
              <a:extLst>
                <a:ext uri="{96DAC541-7B7A-43D3-8B79-37D633B846F1}">
                  <asvg:svgBlip xmlns:asvg="http://schemas.microsoft.com/office/drawing/2016/SVG/main" r:embed="rId3"/>
                </a:ext>
              </a:extLst>
            </a:blip>
            <a:stretch>
              <a:fillRect l="0" t="-174655" r="-51482" b="0"/>
            </a:stretch>
          </a:blipFill>
        </p:spPr>
      </p:sp>
      <p:sp>
        <p:nvSpPr>
          <p:cNvPr name="Freeform 3" id="3"/>
          <p:cNvSpPr/>
          <p:nvPr/>
        </p:nvSpPr>
        <p:spPr>
          <a:xfrm flipH="false" flipV="false" rot="0">
            <a:off x="-754894" y="8141585"/>
            <a:ext cx="19797787" cy="8027103"/>
          </a:xfrm>
          <a:custGeom>
            <a:avLst/>
            <a:gdLst/>
            <a:ahLst/>
            <a:cxnLst/>
            <a:rect r="r" b="b" t="t" l="l"/>
            <a:pathLst>
              <a:path h="8027103" w="19797787">
                <a:moveTo>
                  <a:pt x="0" y="0"/>
                </a:moveTo>
                <a:lnTo>
                  <a:pt x="19797788" y="0"/>
                </a:lnTo>
                <a:lnTo>
                  <a:pt x="19797788" y="8027103"/>
                </a:lnTo>
                <a:lnTo>
                  <a:pt x="0" y="80271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828800" y="2276159"/>
            <a:ext cx="7315200" cy="1325880"/>
          </a:xfrm>
          <a:custGeom>
            <a:avLst/>
            <a:gdLst/>
            <a:ahLst/>
            <a:cxnLst/>
            <a:rect r="r" b="b" t="t" l="l"/>
            <a:pathLst>
              <a:path h="1325880" w="7315200">
                <a:moveTo>
                  <a:pt x="0" y="0"/>
                </a:moveTo>
                <a:lnTo>
                  <a:pt x="7315200" y="0"/>
                </a:lnTo>
                <a:lnTo>
                  <a:pt x="7315200" y="1325880"/>
                </a:lnTo>
                <a:lnTo>
                  <a:pt x="0" y="132588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6909091" y="3687422"/>
            <a:ext cx="6685422" cy="4454163"/>
          </a:xfrm>
          <a:custGeom>
            <a:avLst/>
            <a:gdLst/>
            <a:ahLst/>
            <a:cxnLst/>
            <a:rect r="r" b="b" t="t" l="l"/>
            <a:pathLst>
              <a:path h="4454163" w="6685422">
                <a:moveTo>
                  <a:pt x="0" y="0"/>
                </a:moveTo>
                <a:lnTo>
                  <a:pt x="6685422" y="0"/>
                </a:lnTo>
                <a:lnTo>
                  <a:pt x="6685422" y="4454163"/>
                </a:lnTo>
                <a:lnTo>
                  <a:pt x="0" y="4454163"/>
                </a:lnTo>
                <a:lnTo>
                  <a:pt x="0" y="0"/>
                </a:lnTo>
                <a:close/>
              </a:path>
            </a:pathLst>
          </a:custGeom>
          <a:blipFill>
            <a:blip r:embed="rId8"/>
            <a:stretch>
              <a:fillRect l="0" t="0" r="0" b="0"/>
            </a:stretch>
          </a:blipFill>
        </p:spPr>
      </p:sp>
      <p:sp>
        <p:nvSpPr>
          <p:cNvPr name="TextBox 6" id="6"/>
          <p:cNvSpPr txBox="true"/>
          <p:nvPr/>
        </p:nvSpPr>
        <p:spPr>
          <a:xfrm rot="0">
            <a:off x="3508654" y="933450"/>
            <a:ext cx="11270692" cy="887095"/>
          </a:xfrm>
          <a:prstGeom prst="rect">
            <a:avLst/>
          </a:prstGeom>
        </p:spPr>
        <p:txBody>
          <a:bodyPr anchor="t" rtlCol="false" tIns="0" lIns="0" bIns="0" rIns="0">
            <a:spAutoFit/>
          </a:bodyPr>
          <a:lstStyle/>
          <a:p>
            <a:pPr algn="ctr">
              <a:lnSpc>
                <a:spcPts val="7279"/>
              </a:lnSpc>
            </a:pPr>
            <a:r>
              <a:rPr lang="en-US" sz="5199">
                <a:solidFill>
                  <a:srgbClr val="000000"/>
                </a:solidFill>
                <a:latin typeface="Swung Note"/>
                <a:ea typeface="Swung Note"/>
                <a:cs typeface="Swung Note"/>
                <a:sym typeface="Swung Note"/>
              </a:rPr>
              <a:t>My favourite style is backstroke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B1E3FA"/>
        </a:solidFill>
      </p:bgPr>
    </p:bg>
    <p:spTree>
      <p:nvGrpSpPr>
        <p:cNvPr id="1" name=""/>
        <p:cNvGrpSpPr/>
        <p:nvPr/>
      </p:nvGrpSpPr>
      <p:grpSpPr>
        <a:xfrm>
          <a:off x="0" y="0"/>
          <a:ext cx="0" cy="0"/>
          <a:chOff x="0" y="0"/>
          <a:chExt cx="0" cy="0"/>
        </a:xfrm>
      </p:grpSpPr>
      <p:sp>
        <p:nvSpPr>
          <p:cNvPr name="Freeform 2" id="2"/>
          <p:cNvSpPr/>
          <p:nvPr/>
        </p:nvSpPr>
        <p:spPr>
          <a:xfrm flipH="false" flipV="false" rot="0">
            <a:off x="674340" y="536404"/>
            <a:ext cx="16939319" cy="9214192"/>
          </a:xfrm>
          <a:custGeom>
            <a:avLst/>
            <a:gdLst/>
            <a:ahLst/>
            <a:cxnLst/>
            <a:rect r="r" b="b" t="t" l="l"/>
            <a:pathLst>
              <a:path h="9214192" w="16939319">
                <a:moveTo>
                  <a:pt x="0" y="0"/>
                </a:moveTo>
                <a:lnTo>
                  <a:pt x="16939320" y="0"/>
                </a:lnTo>
                <a:lnTo>
                  <a:pt x="16939320" y="9214192"/>
                </a:lnTo>
                <a:lnTo>
                  <a:pt x="0" y="9214192"/>
                </a:lnTo>
                <a:lnTo>
                  <a:pt x="0" y="0"/>
                </a:lnTo>
                <a:close/>
              </a:path>
            </a:pathLst>
          </a:custGeom>
          <a:blipFill>
            <a:blip r:embed="rId2">
              <a:extLst>
                <a:ext uri="{96DAC541-7B7A-43D3-8B79-37D633B846F1}">
                  <asvg:svgBlip xmlns:asvg="http://schemas.microsoft.com/office/drawing/2016/SVG/main" r:embed="rId3"/>
                </a:ext>
              </a:extLst>
            </a:blip>
            <a:stretch>
              <a:fillRect l="0" t="-174655" r="-51482" b="0"/>
            </a:stretch>
          </a:blipFill>
        </p:spPr>
      </p:sp>
      <p:sp>
        <p:nvSpPr>
          <p:cNvPr name="Freeform 3" id="3"/>
          <p:cNvSpPr/>
          <p:nvPr/>
        </p:nvSpPr>
        <p:spPr>
          <a:xfrm flipH="false" flipV="false" rot="0">
            <a:off x="-754894" y="8403121"/>
            <a:ext cx="19797787" cy="8027103"/>
          </a:xfrm>
          <a:custGeom>
            <a:avLst/>
            <a:gdLst/>
            <a:ahLst/>
            <a:cxnLst/>
            <a:rect r="r" b="b" t="t" l="l"/>
            <a:pathLst>
              <a:path h="8027103" w="19797787">
                <a:moveTo>
                  <a:pt x="0" y="0"/>
                </a:moveTo>
                <a:lnTo>
                  <a:pt x="19797788" y="0"/>
                </a:lnTo>
                <a:lnTo>
                  <a:pt x="19797788" y="8027103"/>
                </a:lnTo>
                <a:lnTo>
                  <a:pt x="0" y="80271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26907" y="3657945"/>
            <a:ext cx="8759581" cy="5259197"/>
          </a:xfrm>
          <a:custGeom>
            <a:avLst/>
            <a:gdLst/>
            <a:ahLst/>
            <a:cxnLst/>
            <a:rect r="r" b="b" t="t" l="l"/>
            <a:pathLst>
              <a:path h="5259197" w="8759581">
                <a:moveTo>
                  <a:pt x="0" y="0"/>
                </a:moveTo>
                <a:lnTo>
                  <a:pt x="8759581" y="0"/>
                </a:lnTo>
                <a:lnTo>
                  <a:pt x="8759581" y="5259198"/>
                </a:lnTo>
                <a:lnTo>
                  <a:pt x="0" y="5259198"/>
                </a:lnTo>
                <a:lnTo>
                  <a:pt x="0" y="0"/>
                </a:lnTo>
                <a:close/>
              </a:path>
            </a:pathLst>
          </a:custGeom>
          <a:blipFill>
            <a:blip r:embed="rId6"/>
            <a:stretch>
              <a:fillRect l="0" t="0" r="0" b="0"/>
            </a:stretch>
          </a:blipFill>
        </p:spPr>
      </p:sp>
      <p:sp>
        <p:nvSpPr>
          <p:cNvPr name="Freeform 5" id="5"/>
          <p:cNvSpPr/>
          <p:nvPr/>
        </p:nvSpPr>
        <p:spPr>
          <a:xfrm flipH="false" flipV="false" rot="0">
            <a:off x="7540416" y="3298765"/>
            <a:ext cx="7604254" cy="5104356"/>
          </a:xfrm>
          <a:custGeom>
            <a:avLst/>
            <a:gdLst/>
            <a:ahLst/>
            <a:cxnLst/>
            <a:rect r="r" b="b" t="t" l="l"/>
            <a:pathLst>
              <a:path h="5104356" w="7604254">
                <a:moveTo>
                  <a:pt x="0" y="0"/>
                </a:moveTo>
                <a:lnTo>
                  <a:pt x="7604255" y="0"/>
                </a:lnTo>
                <a:lnTo>
                  <a:pt x="7604255" y="5104356"/>
                </a:lnTo>
                <a:lnTo>
                  <a:pt x="0" y="5104356"/>
                </a:lnTo>
                <a:lnTo>
                  <a:pt x="0" y="0"/>
                </a:lnTo>
                <a:close/>
              </a:path>
            </a:pathLst>
          </a:custGeom>
          <a:blipFill>
            <a:blip r:embed="rId7"/>
            <a:stretch>
              <a:fillRect l="0" t="0" r="0" b="0"/>
            </a:stretch>
          </a:blipFill>
        </p:spPr>
      </p:sp>
      <p:sp>
        <p:nvSpPr>
          <p:cNvPr name="TextBox 6" id="6"/>
          <p:cNvSpPr txBox="true"/>
          <p:nvPr/>
        </p:nvSpPr>
        <p:spPr>
          <a:xfrm rot="0">
            <a:off x="3895354" y="923925"/>
            <a:ext cx="10497293" cy="1943735"/>
          </a:xfrm>
          <a:prstGeom prst="rect">
            <a:avLst/>
          </a:prstGeom>
        </p:spPr>
        <p:txBody>
          <a:bodyPr anchor="t" rtlCol="false" tIns="0" lIns="0" bIns="0" rIns="0">
            <a:spAutoFit/>
          </a:bodyPr>
          <a:lstStyle/>
          <a:p>
            <a:pPr algn="ctr">
              <a:lnSpc>
                <a:spcPts val="7840"/>
              </a:lnSpc>
            </a:pPr>
            <a:r>
              <a:rPr lang="en-US" sz="5600">
                <a:solidFill>
                  <a:srgbClr val="000000"/>
                </a:solidFill>
                <a:latin typeface="Swung Note"/>
                <a:ea typeface="Swung Note"/>
                <a:cs typeface="Swung Note"/>
                <a:sym typeface="Swung Note"/>
              </a:rPr>
              <a:t>My team’s name is „Rekin Świebodzice”.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AF9F0"/>
        </a:solidFill>
      </p:bgPr>
    </p:bg>
    <p:spTree>
      <p:nvGrpSpPr>
        <p:cNvPr id="1" name=""/>
        <p:cNvGrpSpPr/>
        <p:nvPr/>
      </p:nvGrpSpPr>
      <p:grpSpPr>
        <a:xfrm>
          <a:off x="0" y="0"/>
          <a:ext cx="0" cy="0"/>
          <a:chOff x="0" y="0"/>
          <a:chExt cx="0" cy="0"/>
        </a:xfrm>
      </p:grpSpPr>
      <p:sp>
        <p:nvSpPr>
          <p:cNvPr name="Freeform 2" id="2"/>
          <p:cNvSpPr/>
          <p:nvPr/>
        </p:nvSpPr>
        <p:spPr>
          <a:xfrm flipH="false" flipV="false" rot="0">
            <a:off x="12749022" y="5775932"/>
            <a:ext cx="7045259" cy="3645922"/>
          </a:xfrm>
          <a:custGeom>
            <a:avLst/>
            <a:gdLst/>
            <a:ahLst/>
            <a:cxnLst/>
            <a:rect r="r" b="b" t="t" l="l"/>
            <a:pathLst>
              <a:path h="3645922" w="7045259">
                <a:moveTo>
                  <a:pt x="0" y="0"/>
                </a:moveTo>
                <a:lnTo>
                  <a:pt x="7045259" y="0"/>
                </a:lnTo>
                <a:lnTo>
                  <a:pt x="7045259" y="3645921"/>
                </a:lnTo>
                <a:lnTo>
                  <a:pt x="0" y="3645921"/>
                </a:lnTo>
                <a:lnTo>
                  <a:pt x="0" y="0"/>
                </a:lnTo>
                <a:close/>
              </a:path>
            </a:pathLst>
          </a:custGeom>
          <a:blipFill>
            <a:blip r:embed="rId2"/>
            <a:stretch>
              <a:fillRect l="0" t="0" r="0" b="0"/>
            </a:stretch>
          </a:blipFill>
        </p:spPr>
      </p:sp>
      <p:sp>
        <p:nvSpPr>
          <p:cNvPr name="Freeform 3" id="3"/>
          <p:cNvSpPr/>
          <p:nvPr/>
        </p:nvSpPr>
        <p:spPr>
          <a:xfrm flipH="false" flipV="false" rot="0">
            <a:off x="-754894" y="8299298"/>
            <a:ext cx="19797787" cy="8027103"/>
          </a:xfrm>
          <a:custGeom>
            <a:avLst/>
            <a:gdLst/>
            <a:ahLst/>
            <a:cxnLst/>
            <a:rect r="r" b="b" t="t" l="l"/>
            <a:pathLst>
              <a:path h="8027103" w="19797787">
                <a:moveTo>
                  <a:pt x="0" y="0"/>
                </a:moveTo>
                <a:lnTo>
                  <a:pt x="19797788" y="0"/>
                </a:lnTo>
                <a:lnTo>
                  <a:pt x="19797788" y="8027103"/>
                </a:lnTo>
                <a:lnTo>
                  <a:pt x="0" y="80271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512557" y="2473895"/>
            <a:ext cx="8743570" cy="5825403"/>
          </a:xfrm>
          <a:custGeom>
            <a:avLst/>
            <a:gdLst/>
            <a:ahLst/>
            <a:cxnLst/>
            <a:rect r="r" b="b" t="t" l="l"/>
            <a:pathLst>
              <a:path h="5825403" w="8743570">
                <a:moveTo>
                  <a:pt x="0" y="0"/>
                </a:moveTo>
                <a:lnTo>
                  <a:pt x="8743570" y="0"/>
                </a:lnTo>
                <a:lnTo>
                  <a:pt x="8743570" y="5825403"/>
                </a:lnTo>
                <a:lnTo>
                  <a:pt x="0" y="5825403"/>
                </a:lnTo>
                <a:lnTo>
                  <a:pt x="0" y="0"/>
                </a:lnTo>
                <a:close/>
              </a:path>
            </a:pathLst>
          </a:custGeom>
          <a:blipFill>
            <a:blip r:embed="rId5"/>
            <a:stretch>
              <a:fillRect l="0" t="0" r="0" b="0"/>
            </a:stretch>
          </a:blipFill>
        </p:spPr>
      </p:sp>
      <p:sp>
        <p:nvSpPr>
          <p:cNvPr name="Freeform 5" id="5"/>
          <p:cNvSpPr/>
          <p:nvPr/>
        </p:nvSpPr>
        <p:spPr>
          <a:xfrm flipH="false" flipV="false" rot="0">
            <a:off x="13489114" y="1028700"/>
            <a:ext cx="3770186" cy="4114800"/>
          </a:xfrm>
          <a:custGeom>
            <a:avLst/>
            <a:gdLst/>
            <a:ahLst/>
            <a:cxnLst/>
            <a:rect r="r" b="b" t="t" l="l"/>
            <a:pathLst>
              <a:path h="4114800" w="3770186">
                <a:moveTo>
                  <a:pt x="0" y="0"/>
                </a:moveTo>
                <a:lnTo>
                  <a:pt x="3770186" y="0"/>
                </a:lnTo>
                <a:lnTo>
                  <a:pt x="377018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3939018" y="372825"/>
            <a:ext cx="10409964" cy="2934335"/>
          </a:xfrm>
          <a:prstGeom prst="rect">
            <a:avLst/>
          </a:prstGeom>
        </p:spPr>
        <p:txBody>
          <a:bodyPr anchor="t" rtlCol="false" tIns="0" lIns="0" bIns="0" rIns="0">
            <a:spAutoFit/>
          </a:bodyPr>
          <a:lstStyle/>
          <a:p>
            <a:pPr algn="ctr">
              <a:lnSpc>
                <a:spcPts val="7840"/>
              </a:lnSpc>
            </a:pPr>
            <a:r>
              <a:rPr lang="en-US" sz="5600">
                <a:solidFill>
                  <a:srgbClr val="000000"/>
                </a:solidFill>
                <a:latin typeface="Swung Note"/>
                <a:ea typeface="Swung Note"/>
                <a:cs typeface="Swung Note"/>
                <a:sym typeface="Swung Note"/>
              </a:rPr>
              <a:t>My team and I go to competitions and I win sometimes.</a:t>
            </a:r>
          </a:p>
          <a:p>
            <a:pPr algn="ctr">
              <a:lnSpc>
                <a:spcPts val="7840"/>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AF9F0"/>
        </a:solidFill>
      </p:bgPr>
    </p:bg>
    <p:spTree>
      <p:nvGrpSpPr>
        <p:cNvPr id="1" name=""/>
        <p:cNvGrpSpPr/>
        <p:nvPr/>
      </p:nvGrpSpPr>
      <p:grpSpPr>
        <a:xfrm>
          <a:off x="0" y="0"/>
          <a:ext cx="0" cy="0"/>
          <a:chOff x="0" y="0"/>
          <a:chExt cx="0" cy="0"/>
        </a:xfrm>
      </p:grpSpPr>
      <p:sp>
        <p:nvSpPr>
          <p:cNvPr name="Freeform 2" id="2"/>
          <p:cNvSpPr/>
          <p:nvPr/>
        </p:nvSpPr>
        <p:spPr>
          <a:xfrm flipH="false" flipV="false" rot="0">
            <a:off x="731859" y="673554"/>
            <a:ext cx="17163485" cy="8807529"/>
          </a:xfrm>
          <a:custGeom>
            <a:avLst/>
            <a:gdLst/>
            <a:ahLst/>
            <a:cxnLst/>
            <a:rect r="r" b="b" t="t" l="l"/>
            <a:pathLst>
              <a:path h="8807529" w="17163485">
                <a:moveTo>
                  <a:pt x="0" y="0"/>
                </a:moveTo>
                <a:lnTo>
                  <a:pt x="17163485" y="0"/>
                </a:lnTo>
                <a:lnTo>
                  <a:pt x="17163485" y="8807529"/>
                </a:lnTo>
                <a:lnTo>
                  <a:pt x="0" y="8807529"/>
                </a:lnTo>
                <a:lnTo>
                  <a:pt x="0" y="0"/>
                </a:lnTo>
                <a:close/>
              </a:path>
            </a:pathLst>
          </a:custGeom>
          <a:blipFill>
            <a:blip r:embed="rId2">
              <a:extLst>
                <a:ext uri="{96DAC541-7B7A-43D3-8B79-37D633B846F1}">
                  <asvg:svgBlip xmlns:asvg="http://schemas.microsoft.com/office/drawing/2016/SVG/main" r:embed="rId3"/>
                </a:ext>
              </a:extLst>
            </a:blip>
            <a:stretch>
              <a:fillRect l="0" t="-190022" r="-50901" b="0"/>
            </a:stretch>
          </a:blipFill>
        </p:spPr>
      </p:sp>
      <p:sp>
        <p:nvSpPr>
          <p:cNvPr name="Freeform 3" id="3"/>
          <p:cNvSpPr/>
          <p:nvPr/>
        </p:nvSpPr>
        <p:spPr>
          <a:xfrm flipH="false" flipV="false" rot="0">
            <a:off x="12984171" y="-496065"/>
            <a:ext cx="4698155" cy="3049530"/>
          </a:xfrm>
          <a:custGeom>
            <a:avLst/>
            <a:gdLst/>
            <a:ahLst/>
            <a:cxnLst/>
            <a:rect r="r" b="b" t="t" l="l"/>
            <a:pathLst>
              <a:path h="3049530" w="4698155">
                <a:moveTo>
                  <a:pt x="0" y="0"/>
                </a:moveTo>
                <a:lnTo>
                  <a:pt x="4698156" y="0"/>
                </a:lnTo>
                <a:lnTo>
                  <a:pt x="4698156" y="3049530"/>
                </a:lnTo>
                <a:lnTo>
                  <a:pt x="0" y="30495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4295803" y="8675166"/>
            <a:ext cx="4029585" cy="1611834"/>
          </a:xfrm>
          <a:custGeom>
            <a:avLst/>
            <a:gdLst/>
            <a:ahLst/>
            <a:cxnLst/>
            <a:rect r="r" b="b" t="t" l="l"/>
            <a:pathLst>
              <a:path h="1611834" w="4029585">
                <a:moveTo>
                  <a:pt x="0" y="0"/>
                </a:moveTo>
                <a:lnTo>
                  <a:pt x="4029585" y="0"/>
                </a:lnTo>
                <a:lnTo>
                  <a:pt x="4029585" y="1611834"/>
                </a:lnTo>
                <a:lnTo>
                  <a:pt x="0" y="161183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028700" y="4188728"/>
            <a:ext cx="6736973" cy="5069572"/>
          </a:xfrm>
          <a:custGeom>
            <a:avLst/>
            <a:gdLst/>
            <a:ahLst/>
            <a:cxnLst/>
            <a:rect r="r" b="b" t="t" l="l"/>
            <a:pathLst>
              <a:path h="5069572" w="6736973">
                <a:moveTo>
                  <a:pt x="0" y="0"/>
                </a:moveTo>
                <a:lnTo>
                  <a:pt x="6736973" y="0"/>
                </a:lnTo>
                <a:lnTo>
                  <a:pt x="6736973" y="5069572"/>
                </a:lnTo>
                <a:lnTo>
                  <a:pt x="0" y="5069572"/>
                </a:lnTo>
                <a:lnTo>
                  <a:pt x="0" y="0"/>
                </a:lnTo>
                <a:close/>
              </a:path>
            </a:pathLst>
          </a:custGeom>
          <a:blipFill>
            <a:blip r:embed="rId8"/>
            <a:stretch>
              <a:fillRect l="0" t="0" r="0" b="0"/>
            </a:stretch>
          </a:blipFill>
        </p:spPr>
      </p:sp>
      <p:sp>
        <p:nvSpPr>
          <p:cNvPr name="Freeform 6" id="6"/>
          <p:cNvSpPr/>
          <p:nvPr/>
        </p:nvSpPr>
        <p:spPr>
          <a:xfrm flipH="false" flipV="false" rot="0">
            <a:off x="11432131" y="4442102"/>
            <a:ext cx="5147838" cy="3384704"/>
          </a:xfrm>
          <a:custGeom>
            <a:avLst/>
            <a:gdLst/>
            <a:ahLst/>
            <a:cxnLst/>
            <a:rect r="r" b="b" t="t" l="l"/>
            <a:pathLst>
              <a:path h="3384704" w="5147838">
                <a:moveTo>
                  <a:pt x="0" y="0"/>
                </a:moveTo>
                <a:lnTo>
                  <a:pt x="5147838" y="0"/>
                </a:lnTo>
                <a:lnTo>
                  <a:pt x="5147838" y="3384704"/>
                </a:lnTo>
                <a:lnTo>
                  <a:pt x="0" y="3384704"/>
                </a:lnTo>
                <a:lnTo>
                  <a:pt x="0" y="0"/>
                </a:lnTo>
                <a:close/>
              </a:path>
            </a:pathLst>
          </a:custGeom>
          <a:blipFill>
            <a:blip r:embed="rId9"/>
            <a:stretch>
              <a:fillRect l="0" t="0" r="0" b="0"/>
            </a:stretch>
          </a:blipFill>
        </p:spPr>
      </p:sp>
      <p:sp>
        <p:nvSpPr>
          <p:cNvPr name="TextBox 7" id="7"/>
          <p:cNvSpPr txBox="true"/>
          <p:nvPr/>
        </p:nvSpPr>
        <p:spPr>
          <a:xfrm rot="0">
            <a:off x="731859" y="1507768"/>
            <a:ext cx="12606391" cy="2934335"/>
          </a:xfrm>
          <a:prstGeom prst="rect">
            <a:avLst/>
          </a:prstGeom>
        </p:spPr>
        <p:txBody>
          <a:bodyPr anchor="t" rtlCol="false" tIns="0" lIns="0" bIns="0" rIns="0">
            <a:spAutoFit/>
          </a:bodyPr>
          <a:lstStyle/>
          <a:p>
            <a:pPr algn="ctr">
              <a:lnSpc>
                <a:spcPts val="7840"/>
              </a:lnSpc>
            </a:pPr>
            <a:r>
              <a:rPr lang="en-US" sz="5600">
                <a:solidFill>
                  <a:srgbClr val="000000"/>
                </a:solidFill>
                <a:latin typeface="Swung Note"/>
                <a:ea typeface="Swung Note"/>
                <a:cs typeface="Swung Note"/>
                <a:sym typeface="Swung Note"/>
              </a:rPr>
              <a:t>Swimming is very good for body and brain.</a:t>
            </a:r>
          </a:p>
          <a:p>
            <a:pPr algn="ctr">
              <a:lnSpc>
                <a:spcPts val="7840"/>
              </a:lnSpc>
            </a:pPr>
            <a:r>
              <a:rPr lang="en-US" sz="5600">
                <a:solidFill>
                  <a:srgbClr val="000000"/>
                </a:solidFill>
                <a:latin typeface="Swung Note"/>
                <a:ea typeface="Swung Note"/>
                <a:cs typeface="Swung Note"/>
                <a:sym typeface="Swung Note"/>
              </a:rPr>
              <a:t>I feel good after trainning.</a:t>
            </a:r>
          </a:p>
          <a:p>
            <a:pPr algn="ctr">
              <a:lnSpc>
                <a:spcPts val="7840"/>
              </a:lnSpc>
            </a:pPr>
          </a:p>
        </p:txBody>
      </p:sp>
      <p:sp>
        <p:nvSpPr>
          <p:cNvPr name="TextBox 8" id="8"/>
          <p:cNvSpPr txBox="true"/>
          <p:nvPr/>
        </p:nvSpPr>
        <p:spPr>
          <a:xfrm rot="0">
            <a:off x="12158142" y="7722031"/>
            <a:ext cx="4152454" cy="953135"/>
          </a:xfrm>
          <a:prstGeom prst="rect">
            <a:avLst/>
          </a:prstGeom>
        </p:spPr>
        <p:txBody>
          <a:bodyPr anchor="t" rtlCol="false" tIns="0" lIns="0" bIns="0" rIns="0">
            <a:spAutoFit/>
          </a:bodyPr>
          <a:lstStyle/>
          <a:p>
            <a:pPr algn="ctr">
              <a:lnSpc>
                <a:spcPts val="7840"/>
              </a:lnSpc>
              <a:spcBef>
                <a:spcPct val="0"/>
              </a:spcBef>
            </a:pPr>
            <a:r>
              <a:rPr lang="en-US" sz="5600">
                <a:solidFill>
                  <a:srgbClr val="000000"/>
                </a:solidFill>
                <a:latin typeface="Swung Note"/>
                <a:ea typeface="Swung Note"/>
                <a:cs typeface="Swung Note"/>
                <a:sym typeface="Swung Note"/>
              </a:rPr>
              <a:t>It is my coach.</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DAGpOxZg5-k</dc:identifier>
  <dcterms:modified xsi:type="dcterms:W3CDTF">2011-08-01T06:04:30Z</dcterms:modified>
  <cp:revision>1</cp:revision>
  <dc:title>Swimming Education Presentation In Beige Colorfull Illustrated Style</dc:title>
</cp:coreProperties>
</file>