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AC593-7B53-452B-A6D3-347234171CC0}" v="1053" dt="2024-04-14T16:29:26.783"/>
    <p1510:client id="{FD38344C-7561-461F-850D-62AA0DE62202}" v="191" dt="2024-04-14T15:16:18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10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9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8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8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0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0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3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9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3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4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6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4">
            <a:extLst>
              <a:ext uri="{FF2B5EF4-FFF2-40B4-BE49-F238E27FC236}">
                <a16:creationId xmlns:a16="http://schemas.microsoft.com/office/drawing/2014/main" id="{7E8C5D14-1FE5-4E78-901B-86EB53F6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!!Rectangle">
            <a:extLst>
              <a:ext uri="{FF2B5EF4-FFF2-40B4-BE49-F238E27FC236}">
                <a16:creationId xmlns:a16="http://schemas.microsoft.com/office/drawing/2014/main" id="{1EFD404E-14B6-4461-B0DA-EA0E08E99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ubrania, osoba, obuwie, człowiek&#10;&#10;Opis wygenerowany automatycznie">
            <a:extLst>
              <a:ext uri="{FF2B5EF4-FFF2-40B4-BE49-F238E27FC236}">
                <a16:creationId xmlns:a16="http://schemas.microsoft.com/office/drawing/2014/main" id="{EC31860D-3567-CC1D-1BFC-1679DC1D4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723013"/>
            <a:ext cx="10515600" cy="3094068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rgbClr val="FFFFFF"/>
                </a:solidFill>
              </a:rPr>
              <a:t>Moje Zainteresowanie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193001"/>
            <a:ext cx="10515599" cy="822960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20089" y="4315710"/>
            <a:ext cx="9751823" cy="582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2000" dirty="0"/>
              <a:t>Hip-Hopowa podróż do przeszłości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4650963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obrazu 4" descr="Obraz zawierający obraz, Ludzka twarz, rysowanie, sztuka&#10;&#10;Opis wygenerowany automatycznie">
            <a:extLst>
              <a:ext uri="{FF2B5EF4-FFF2-40B4-BE49-F238E27FC236}">
                <a16:creationId xmlns:a16="http://schemas.microsoft.com/office/drawing/2014/main" id="{07BF6B2E-160D-D47A-B82B-6ABF34AC23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534" r="20617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A4AC45-BB57-65BD-3C72-0438C1C7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Muzyka Rap I </a:t>
            </a:r>
            <a:r>
              <a:rPr lang="en-US" sz="2800" dirty="0" err="1">
                <a:solidFill>
                  <a:schemeClr val="bg1"/>
                </a:solidFill>
              </a:rPr>
              <a:t>kultura</a:t>
            </a:r>
            <a:r>
              <a:rPr lang="en-US" sz="2800" dirty="0">
                <a:solidFill>
                  <a:schemeClr val="bg1"/>
                </a:solidFill>
              </a:rPr>
              <a:t> Hip-Hop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9A34A8-896A-830C-790B-017CFD89A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</a:rPr>
              <a:t>Muzyką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pl-PL" sz="1700" dirty="0">
                <a:solidFill>
                  <a:schemeClr val="bg1"/>
                </a:solidFill>
              </a:rPr>
              <a:t>r</a:t>
            </a:r>
            <a:r>
              <a:rPr lang="en-US" sz="1700" dirty="0">
                <a:solidFill>
                  <a:schemeClr val="bg1"/>
                </a:solidFill>
              </a:rPr>
              <a:t>ap </a:t>
            </a:r>
            <a:r>
              <a:rPr lang="en-US" sz="1700" dirty="0" err="1">
                <a:solidFill>
                  <a:schemeClr val="bg1"/>
                </a:solidFill>
              </a:rPr>
              <a:t>interesuję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się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już</a:t>
            </a:r>
            <a:r>
              <a:rPr lang="en-US" sz="1700" dirty="0">
                <a:solidFill>
                  <a:schemeClr val="bg1"/>
                </a:solidFill>
              </a:rPr>
              <a:t> od </a:t>
            </a:r>
            <a:r>
              <a:rPr lang="en-US" sz="1700" dirty="0" err="1">
                <a:solidFill>
                  <a:schemeClr val="bg1"/>
                </a:solidFill>
              </a:rPr>
              <a:t>najmłodszych</a:t>
            </a:r>
            <a:r>
              <a:rPr lang="en-US" sz="1700" dirty="0">
                <a:solidFill>
                  <a:schemeClr val="bg1"/>
                </a:solidFill>
              </a:rPr>
              <a:t> lat. </a:t>
            </a:r>
            <a:r>
              <a:rPr lang="en-US" sz="1700" dirty="0" err="1">
                <a:solidFill>
                  <a:schemeClr val="bg1"/>
                </a:solidFill>
              </a:rPr>
              <a:t>Wszystko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zaczęło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się</a:t>
            </a:r>
            <a:r>
              <a:rPr lang="en-US" sz="1700" dirty="0">
                <a:solidFill>
                  <a:schemeClr val="bg1"/>
                </a:solidFill>
              </a:rPr>
              <a:t> od </a:t>
            </a:r>
            <a:r>
              <a:rPr lang="en-US" sz="1700" dirty="0" err="1">
                <a:solidFill>
                  <a:schemeClr val="bg1"/>
                </a:solidFill>
              </a:rPr>
              <a:t>tego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że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mój</a:t>
            </a:r>
            <a:r>
              <a:rPr lang="en-US" sz="1700" dirty="0">
                <a:solidFill>
                  <a:schemeClr val="bg1"/>
                </a:solidFill>
              </a:rPr>
              <a:t> tata </a:t>
            </a:r>
            <a:r>
              <a:rPr lang="en-US" sz="1700" dirty="0" err="1">
                <a:solidFill>
                  <a:schemeClr val="bg1"/>
                </a:solidFill>
              </a:rPr>
              <a:t>puszczał</a:t>
            </a:r>
            <a:r>
              <a:rPr lang="en-US" sz="1700" dirty="0">
                <a:solidFill>
                  <a:schemeClr val="bg1"/>
                </a:solidFill>
              </a:rPr>
              <a:t> mi </a:t>
            </a:r>
            <a:r>
              <a:rPr lang="en-US" sz="1700" dirty="0" err="1">
                <a:solidFill>
                  <a:schemeClr val="bg1"/>
                </a:solidFill>
              </a:rPr>
              <a:t>piosenki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różnych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raperów</a:t>
            </a:r>
            <a:r>
              <a:rPr lang="en-US" sz="1700" dirty="0">
                <a:solidFill>
                  <a:schemeClr val="bg1"/>
                </a:solidFill>
              </a:rPr>
              <a:t> z Polski</a:t>
            </a:r>
            <a:r>
              <a:rPr lang="pl-PL" sz="1700" dirty="0">
                <a:solidFill>
                  <a:schemeClr val="bg1"/>
                </a:solidFill>
              </a:rPr>
              <a:t> i z </a:t>
            </a:r>
            <a:r>
              <a:rPr lang="en-US" sz="1700" dirty="0" err="1">
                <a:solidFill>
                  <a:schemeClr val="bg1"/>
                </a:solidFill>
              </a:rPr>
              <a:t>Ameryki</a:t>
            </a:r>
            <a:r>
              <a:rPr lang="en-US" sz="1700" dirty="0">
                <a:solidFill>
                  <a:schemeClr val="bg1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59561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7">
            <a:extLst>
              <a:ext uri="{FF2B5EF4-FFF2-40B4-BE49-F238E27FC236}">
                <a16:creationId xmlns:a16="http://schemas.microsoft.com/office/drawing/2014/main" id="{3EAF38DC-B069-4F74-89ED-92C7579C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kolaż, Fotomontaż, kolekcja&#10;&#10;Opis wygenerowany automatycznie">
            <a:extLst>
              <a:ext uri="{FF2B5EF4-FFF2-40B4-BE49-F238E27FC236}">
                <a16:creationId xmlns:a16="http://schemas.microsoft.com/office/drawing/2014/main" id="{7CE4EC4A-51E7-3F1B-EE3A-BA9E92B2A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0" b="12341"/>
          <a:stretch/>
        </p:blipFill>
        <p:spPr>
          <a:xfrm>
            <a:off x="4883023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8" name="Freeform: Shape 29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Freeform: Shape 31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36388-8341-84ED-1BB2-296A2D34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173761"/>
          </a:xfrm>
        </p:spPr>
        <p:txBody>
          <a:bodyPr anchor="b">
            <a:normAutofit/>
          </a:bodyPr>
          <a:lstStyle/>
          <a:p>
            <a:r>
              <a:rPr lang="pl-PL" sz="3400"/>
              <a:t>Moja kolekcja płyt i kaset</a:t>
            </a:r>
          </a:p>
        </p:txBody>
      </p:sp>
      <p:sp>
        <p:nvSpPr>
          <p:cNvPr id="40" name="Rectangle 33">
            <a:extLst>
              <a:ext uri="{FF2B5EF4-FFF2-40B4-BE49-F238E27FC236}">
                <a16:creationId xmlns:a16="http://schemas.microsoft.com/office/drawing/2014/main" id="{7A0CBFF4-EA32-4FE2-BA6B-8F3A6E6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F1B299-E64D-6A4B-B26A-E101F09E8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en-US" sz="1800" dirty="0" err="1"/>
              <a:t>Zbieram</a:t>
            </a:r>
            <a:r>
              <a:rPr lang="en-US" sz="1800" dirty="0"/>
              <a:t> </a:t>
            </a:r>
            <a:r>
              <a:rPr lang="en-US" sz="1800" dirty="0" err="1"/>
              <a:t>płyty</a:t>
            </a:r>
            <a:r>
              <a:rPr lang="en-US" sz="1800" dirty="0"/>
              <a:t> </a:t>
            </a:r>
            <a:r>
              <a:rPr lang="en-US" sz="1800" dirty="0" err="1"/>
              <a:t>oraz</a:t>
            </a:r>
            <a:r>
              <a:rPr lang="en-US" sz="1800" dirty="0"/>
              <a:t> </a:t>
            </a:r>
            <a:r>
              <a:rPr lang="en-US" sz="1800" dirty="0" err="1"/>
              <a:t>kasety</a:t>
            </a:r>
            <a:r>
              <a:rPr lang="en-US" sz="1800" dirty="0"/>
              <a:t> </a:t>
            </a:r>
            <a:r>
              <a:rPr lang="en-US" sz="1800" dirty="0" err="1"/>
              <a:t>muzyczne</a:t>
            </a:r>
            <a:r>
              <a:rPr lang="en-US" sz="1800" dirty="0"/>
              <a:t> </a:t>
            </a:r>
            <a:r>
              <a:rPr lang="en-US" sz="1800" dirty="0" err="1"/>
              <a:t>różnych</a:t>
            </a:r>
            <a:r>
              <a:rPr lang="en-US" sz="1800" dirty="0"/>
              <a:t> </a:t>
            </a:r>
            <a:r>
              <a:rPr lang="pl-PL" sz="1800" dirty="0"/>
              <a:t>p</a:t>
            </a:r>
            <a:r>
              <a:rPr lang="en-US" sz="1800" dirty="0" err="1"/>
              <a:t>olskich</a:t>
            </a:r>
            <a:r>
              <a:rPr lang="en-US" sz="1800" dirty="0"/>
              <a:t> </a:t>
            </a:r>
            <a:r>
              <a:rPr lang="pl-PL" sz="1800" dirty="0"/>
              <a:t>i</a:t>
            </a:r>
            <a:r>
              <a:rPr lang="en-US" sz="1800" dirty="0"/>
              <a:t> </a:t>
            </a:r>
            <a:r>
              <a:rPr lang="pl-PL" sz="1800" dirty="0"/>
              <a:t>a</a:t>
            </a:r>
            <a:r>
              <a:rPr lang="en-US" sz="1800" dirty="0" err="1"/>
              <a:t>merykańskich</a:t>
            </a:r>
            <a:r>
              <a:rPr lang="en-US" sz="1800" dirty="0"/>
              <a:t> </a:t>
            </a:r>
            <a:r>
              <a:rPr lang="en-US" sz="1800" dirty="0" err="1"/>
              <a:t>raperów</a:t>
            </a:r>
            <a:r>
              <a:rPr lang="en-US" sz="1800" dirty="0"/>
              <a:t> </a:t>
            </a:r>
            <a:r>
              <a:rPr lang="en-US" sz="1800" dirty="0" err="1"/>
              <a:t>oraz</a:t>
            </a:r>
            <a:r>
              <a:rPr lang="en-US" sz="1800" dirty="0"/>
              <a:t> </a:t>
            </a:r>
            <a:r>
              <a:rPr lang="en-US" sz="1800" dirty="0" err="1"/>
              <a:t>grup</a:t>
            </a:r>
            <a:r>
              <a:rPr lang="en-US" sz="1800" dirty="0"/>
              <a:t> </a:t>
            </a:r>
            <a:r>
              <a:rPr lang="en-US" sz="1800" dirty="0" err="1"/>
              <a:t>muzycznych</a:t>
            </a:r>
            <a:r>
              <a:rPr lang="en-US" sz="1800" dirty="0"/>
              <a:t> </a:t>
            </a:r>
            <a:r>
              <a:rPr lang="en-US" sz="1800" dirty="0" err="1"/>
              <a:t>takich</a:t>
            </a:r>
            <a:r>
              <a:rPr lang="en-US" sz="1800" dirty="0"/>
              <a:t> jak Kaliber 44, Wu-Tang Clan, Pezet, Nas, </a:t>
            </a:r>
            <a:r>
              <a:rPr lang="en-US" sz="1800" dirty="0" err="1"/>
              <a:t>Wzgórze</a:t>
            </a:r>
            <a:r>
              <a:rPr lang="en-US" sz="1800" dirty="0"/>
              <a:t> Ya-Pa 3, Mobb Deep, </a:t>
            </a:r>
            <a:r>
              <a:rPr lang="en-US" sz="1800" dirty="0" err="1"/>
              <a:t>Paktofonika</a:t>
            </a:r>
            <a:r>
              <a:rPr lang="en-US" sz="1800" dirty="0"/>
              <a:t>, </a:t>
            </a:r>
            <a:r>
              <a:rPr lang="en-US" sz="1800" dirty="0" err="1"/>
              <a:t>Trzeci</a:t>
            </a:r>
            <a:r>
              <a:rPr lang="en-US" sz="1800" dirty="0"/>
              <a:t> </a:t>
            </a:r>
            <a:r>
              <a:rPr lang="en-US" sz="1800" dirty="0" err="1"/>
              <a:t>Wymiar</a:t>
            </a:r>
            <a:r>
              <a:rPr lang="en-US" sz="1800" dirty="0"/>
              <a:t> </a:t>
            </a:r>
            <a:r>
              <a:rPr lang="pl-PL" sz="1800" dirty="0"/>
              <a:t>i</a:t>
            </a:r>
            <a:r>
              <a:rPr lang="en-US" sz="1800" dirty="0"/>
              <a:t> </a:t>
            </a:r>
            <a:r>
              <a:rPr lang="en-US" sz="1800" dirty="0" err="1"/>
              <a:t>wiele</a:t>
            </a:r>
            <a:r>
              <a:rPr lang="en-US" sz="1800" dirty="0"/>
              <a:t> </a:t>
            </a:r>
            <a:r>
              <a:rPr lang="en-US" sz="1800" dirty="0" err="1"/>
              <a:t>innych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39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1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Ludzka twarz, ubrania, osoba, portret&#10;&#10;Opis wygenerowany automatycznie">
            <a:extLst>
              <a:ext uri="{FF2B5EF4-FFF2-40B4-BE49-F238E27FC236}">
                <a16:creationId xmlns:a16="http://schemas.microsoft.com/office/drawing/2014/main" id="{605EFFA4-ED92-C563-9ED4-89D8BF70F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4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65" name="Rectangle 12">
            <a:extLst>
              <a:ext uri="{FF2B5EF4-FFF2-40B4-BE49-F238E27FC236}">
                <a16:creationId xmlns:a16="http://schemas.microsoft.com/office/drawing/2014/main" id="{EFAEC92A-2230-45B0-A12F-07F9F9EA4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7C67EB-3B23-1921-300E-9E161011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>
                <a:solidFill>
                  <a:schemeClr val="bg1"/>
                </a:solidFill>
              </a:rPr>
              <a:t>Słuchanie muzyki z płyt</a:t>
            </a:r>
          </a:p>
        </p:txBody>
      </p:sp>
      <p:sp>
        <p:nvSpPr>
          <p:cNvPr id="66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Content Placeholder 7">
            <a:extLst>
              <a:ext uri="{FF2B5EF4-FFF2-40B4-BE49-F238E27FC236}">
                <a16:creationId xmlns:a16="http://schemas.microsoft.com/office/drawing/2014/main" id="{3D45FBDC-72EB-AFE1-77F9-403262778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 err="1">
                <a:solidFill>
                  <a:schemeClr val="bg1"/>
                </a:solidFill>
              </a:rPr>
              <a:t>Słuchanie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muzyki</a:t>
            </a:r>
            <a:r>
              <a:rPr lang="en-US" sz="1700" dirty="0">
                <a:solidFill>
                  <a:schemeClr val="bg1"/>
                </a:solidFill>
              </a:rPr>
              <a:t> z </a:t>
            </a:r>
            <a:r>
              <a:rPr lang="en-US" sz="1700" dirty="0" err="1">
                <a:solidFill>
                  <a:schemeClr val="bg1"/>
                </a:solidFill>
              </a:rPr>
              <a:t>płyt</a:t>
            </a:r>
            <a:r>
              <a:rPr lang="en-US" sz="1700" dirty="0">
                <a:solidFill>
                  <a:schemeClr val="bg1"/>
                </a:solidFill>
              </a:rPr>
              <a:t> CD, </a:t>
            </a:r>
            <a:r>
              <a:rPr lang="en-US" sz="1700" dirty="0" err="1">
                <a:solidFill>
                  <a:schemeClr val="bg1"/>
                </a:solidFill>
              </a:rPr>
              <a:t>na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przykład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przez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wieżę</a:t>
            </a:r>
            <a:r>
              <a:rPr lang="en-US" sz="1700" dirty="0">
                <a:solidFill>
                  <a:schemeClr val="bg1"/>
                </a:solidFill>
              </a:rPr>
              <a:t> </a:t>
            </a:r>
            <a:r>
              <a:rPr lang="en-US" sz="1700" dirty="0" err="1">
                <a:solidFill>
                  <a:schemeClr val="bg1"/>
                </a:solidFill>
              </a:rPr>
              <a:t>lub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inny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odtwarzacz</a:t>
            </a:r>
            <a:r>
              <a:rPr lang="pl-PL" sz="1700" dirty="0">
                <a:solidFill>
                  <a:schemeClr val="bg1"/>
                </a:solidFill>
              </a:rPr>
              <a:t>,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daje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niesamowity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klimat</a:t>
            </a:r>
            <a:r>
              <a:rPr lang="en-US" sz="1700" dirty="0">
                <a:solidFill>
                  <a:schemeClr val="bg1"/>
                </a:solidFill>
              </a:rPr>
              <a:t>. W </a:t>
            </a:r>
            <a:r>
              <a:rPr lang="en-US" sz="1700" dirty="0" err="1">
                <a:solidFill>
                  <a:schemeClr val="bg1"/>
                </a:solidFill>
              </a:rPr>
              <a:t>tych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czasach</a:t>
            </a:r>
            <a:r>
              <a:rPr lang="en-US" sz="1700" dirty="0">
                <a:solidFill>
                  <a:schemeClr val="bg1"/>
                </a:solidFill>
              </a:rPr>
              <a:t> jest </a:t>
            </a:r>
            <a:r>
              <a:rPr lang="en-US" sz="1700" dirty="0" err="1">
                <a:solidFill>
                  <a:schemeClr val="bg1"/>
                </a:solidFill>
              </a:rPr>
              <a:t>ogrom</a:t>
            </a:r>
            <a:r>
              <a:rPr lang="en-US" sz="1700" dirty="0">
                <a:solidFill>
                  <a:schemeClr val="bg1"/>
                </a:solidFill>
              </a:rPr>
              <a:t> platform </a:t>
            </a:r>
            <a:r>
              <a:rPr lang="en-US" sz="1700" dirty="0" err="1">
                <a:solidFill>
                  <a:schemeClr val="bg1"/>
                </a:solidFill>
              </a:rPr>
              <a:t>streamingowych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przez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które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można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słuchać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muzyki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lecz</a:t>
            </a:r>
            <a:r>
              <a:rPr lang="en-US" sz="1700" dirty="0">
                <a:solidFill>
                  <a:schemeClr val="bg1"/>
                </a:solidFill>
              </a:rPr>
              <a:t> </a:t>
            </a:r>
            <a:r>
              <a:rPr lang="en-US" sz="1700" dirty="0" err="1">
                <a:solidFill>
                  <a:schemeClr val="bg1"/>
                </a:solidFill>
              </a:rPr>
              <a:t>tradycyjne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płyty</a:t>
            </a:r>
            <a:r>
              <a:rPr lang="en-US" sz="1700" dirty="0">
                <a:solidFill>
                  <a:schemeClr val="bg1"/>
                </a:solidFill>
              </a:rPr>
              <a:t> </a:t>
            </a:r>
            <a:r>
              <a:rPr lang="en-US" sz="1700" dirty="0" err="1">
                <a:solidFill>
                  <a:schemeClr val="bg1"/>
                </a:solidFill>
              </a:rPr>
              <a:t>świetnie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oddają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klimat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lat</a:t>
            </a:r>
            <a:r>
              <a:rPr lang="en-US" sz="1700" dirty="0">
                <a:solidFill>
                  <a:schemeClr val="bg1"/>
                </a:solidFill>
              </a:rPr>
              <a:t> 90-tych.</a:t>
            </a:r>
          </a:p>
        </p:txBody>
      </p:sp>
    </p:spTree>
    <p:extLst>
      <p:ext uri="{BB962C8B-B14F-4D97-AF65-F5344CB8AC3E}">
        <p14:creationId xmlns:p14="http://schemas.microsoft.com/office/powerpoint/2010/main" val="41022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A365EA4-CC13-1D8F-7D1B-EA6FA267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200" dirty="0" err="1"/>
              <a:t>Słuchanie</a:t>
            </a:r>
            <a:r>
              <a:rPr lang="en-US" sz="5200" dirty="0"/>
              <a:t> </a:t>
            </a:r>
            <a:r>
              <a:rPr lang="en-US" sz="5200" dirty="0" err="1"/>
              <a:t>muzyki</a:t>
            </a:r>
            <a:r>
              <a:rPr lang="en-US" sz="5200" dirty="0"/>
              <a:t> z </a:t>
            </a:r>
            <a:r>
              <a:rPr lang="en-US" sz="5200" dirty="0" err="1"/>
              <a:t>kaset</a:t>
            </a:r>
          </a:p>
        </p:txBody>
      </p:sp>
      <p:pic>
        <p:nvPicPr>
          <p:cNvPr id="5" name="Symbol zastępczy obrazu 4" descr="Obraz zawierający Akcesoria modowe, ściana&#10;&#10;Opis wygenerowany automatycznie">
            <a:extLst>
              <a:ext uri="{FF2B5EF4-FFF2-40B4-BE49-F238E27FC236}">
                <a16:creationId xmlns:a16="http://schemas.microsoft.com/office/drawing/2014/main" id="{8E9A7B40-23C6-B00B-CDF0-2F25AAB386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407" r="25323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8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835B02-21AE-221D-B05C-EC81ABC40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Warto</a:t>
            </a:r>
            <a:r>
              <a:rPr lang="en-US" dirty="0"/>
              <a:t> </a:t>
            </a:r>
            <a:r>
              <a:rPr lang="en-US" dirty="0" err="1"/>
              <a:t>również</a:t>
            </a:r>
            <a:r>
              <a:rPr lang="en-US" dirty="0"/>
              <a:t> </a:t>
            </a:r>
            <a:r>
              <a:rPr lang="en-US" dirty="0" err="1"/>
              <a:t>wspomnieć</a:t>
            </a:r>
            <a:r>
              <a:rPr lang="en-US" dirty="0"/>
              <a:t> o </a:t>
            </a:r>
            <a:r>
              <a:rPr lang="en-US" dirty="0" err="1"/>
              <a:t>kasetach</a:t>
            </a:r>
            <a:r>
              <a:rPr lang="en-US" dirty="0"/>
              <a:t>. W </a:t>
            </a:r>
            <a:r>
              <a:rPr lang="en-US" dirty="0" err="1"/>
              <a:t>dzisiejszych</a:t>
            </a:r>
            <a:r>
              <a:rPr lang="en-US" dirty="0"/>
              <a:t> </a:t>
            </a:r>
            <a:r>
              <a:rPr lang="en-US" dirty="0" err="1"/>
              <a:t>czasach</a:t>
            </a:r>
            <a:r>
              <a:rPr lang="en-US" dirty="0"/>
              <a:t> jest to </a:t>
            </a:r>
            <a:r>
              <a:rPr lang="en-US" dirty="0" err="1"/>
              <a:t>relikt</a:t>
            </a:r>
            <a:r>
              <a:rPr lang="en-US" dirty="0"/>
              <a:t> </a:t>
            </a:r>
            <a:r>
              <a:rPr lang="en-US" dirty="0" err="1"/>
              <a:t>przeszłości</a:t>
            </a:r>
            <a:r>
              <a:rPr lang="en-US" dirty="0"/>
              <a:t>, </a:t>
            </a:r>
            <a:r>
              <a:rPr lang="en-US" dirty="0" err="1"/>
              <a:t>lecz</a:t>
            </a:r>
            <a:r>
              <a:rPr lang="en-US" dirty="0"/>
              <a:t> </a:t>
            </a:r>
            <a:r>
              <a:rPr lang="en-US" dirty="0" err="1"/>
              <a:t>kiedyś</a:t>
            </a:r>
            <a:r>
              <a:rPr lang="en-US" dirty="0"/>
              <a:t> </a:t>
            </a:r>
            <a:r>
              <a:rPr lang="en-US" dirty="0" err="1"/>
              <a:t>kasety</a:t>
            </a:r>
            <a:r>
              <a:rPr lang="en-US" dirty="0"/>
              <a:t> </a:t>
            </a:r>
            <a:r>
              <a:rPr lang="en-US" dirty="0" err="1"/>
              <a:t>były</a:t>
            </a:r>
            <a:r>
              <a:rPr lang="en-US" dirty="0"/>
              <a:t> </a:t>
            </a:r>
            <a:r>
              <a:rPr lang="en-US" dirty="0" err="1"/>
              <a:t>chlebem</a:t>
            </a:r>
            <a:r>
              <a:rPr lang="en-US" dirty="0"/>
              <a:t> </a:t>
            </a:r>
            <a:r>
              <a:rPr lang="en-US" dirty="0" err="1"/>
              <a:t>powszednim</a:t>
            </a:r>
            <a:r>
              <a:rPr lang="en-US" dirty="0"/>
              <a:t>. W </a:t>
            </a:r>
            <a:r>
              <a:rPr lang="en-US" dirty="0" err="1"/>
              <a:t>mojej</a:t>
            </a:r>
            <a:r>
              <a:rPr lang="en-US" dirty="0"/>
              <a:t> </a:t>
            </a:r>
            <a:r>
              <a:rPr lang="en-US" dirty="0" err="1"/>
              <a:t>kolekcji</a:t>
            </a:r>
            <a:r>
              <a:rPr lang="en-US" dirty="0"/>
              <a:t> </a:t>
            </a:r>
            <a:r>
              <a:rPr lang="en-US" dirty="0" err="1"/>
              <a:t>posiadam</a:t>
            </a:r>
            <a:r>
              <a:rPr lang="en-US" dirty="0"/>
              <a:t> </a:t>
            </a:r>
            <a:r>
              <a:rPr lang="en-US" dirty="0" err="1"/>
              <a:t>kilka</a:t>
            </a:r>
            <a:r>
              <a:rPr lang="en-US" dirty="0"/>
              <a:t> </a:t>
            </a:r>
            <a:r>
              <a:rPr lang="en-US" dirty="0" err="1"/>
              <a:t>kaset</a:t>
            </a:r>
            <a:r>
              <a:rPr lang="en-US" dirty="0"/>
              <a:t> z </a:t>
            </a:r>
            <a:r>
              <a:rPr lang="en-US" dirty="0" err="1"/>
              <a:t>muzyką</a:t>
            </a:r>
            <a:r>
              <a:rPr lang="en-US" dirty="0"/>
              <a:t> rap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walkmana</a:t>
            </a:r>
            <a:r>
              <a:rPr lang="en-US" dirty="0"/>
              <a:t>, </a:t>
            </a:r>
            <a:r>
              <a:rPr lang="en-US" dirty="0" err="1"/>
              <a:t>który</a:t>
            </a:r>
            <a:r>
              <a:rPr lang="en-US" dirty="0"/>
              <a:t> jest </a:t>
            </a:r>
            <a:r>
              <a:rPr lang="en-US" dirty="0" err="1"/>
              <a:t>przedstawiony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załączonym</a:t>
            </a:r>
            <a:r>
              <a:rPr lang="en-US" dirty="0"/>
              <a:t> </a:t>
            </a:r>
            <a:r>
              <a:rPr lang="en-US" dirty="0" err="1"/>
              <a:t>obrazku</a:t>
            </a:r>
            <a:r>
              <a:rPr lang="en-US" dirty="0"/>
              <a:t>. Tak jak w </a:t>
            </a:r>
            <a:r>
              <a:rPr lang="en-US" dirty="0" err="1"/>
              <a:t>przypadku</a:t>
            </a:r>
            <a:r>
              <a:rPr lang="en-US" dirty="0"/>
              <a:t> </a:t>
            </a:r>
            <a:r>
              <a:rPr lang="en-US" dirty="0" err="1"/>
              <a:t>płyt</a:t>
            </a:r>
            <a:r>
              <a:rPr lang="en-US" dirty="0"/>
              <a:t> CD, </a:t>
            </a:r>
            <a:r>
              <a:rPr lang="en-US" dirty="0" err="1"/>
              <a:t>klimat</a:t>
            </a:r>
            <a:r>
              <a:rPr lang="en-US" dirty="0"/>
              <a:t> </a:t>
            </a:r>
            <a:r>
              <a:rPr lang="en-US" dirty="0" err="1"/>
              <a:t>podczas</a:t>
            </a:r>
            <a:r>
              <a:rPr lang="en-US" dirty="0"/>
              <a:t> </a:t>
            </a:r>
            <a:r>
              <a:rPr lang="en-US" dirty="0" err="1"/>
              <a:t>słuchania</a:t>
            </a:r>
            <a:r>
              <a:rPr lang="en-US" dirty="0"/>
              <a:t> </a:t>
            </a:r>
            <a:r>
              <a:rPr lang="en-US" dirty="0" err="1"/>
              <a:t>kaset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walkmanie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 </a:t>
            </a:r>
            <a:r>
              <a:rPr lang="en-US" dirty="0" err="1"/>
              <a:t>magnetofonie</a:t>
            </a:r>
            <a:r>
              <a:rPr lang="en-US" dirty="0"/>
              <a:t> jest </a:t>
            </a:r>
            <a:r>
              <a:rPr lang="en-US" dirty="0" err="1"/>
              <a:t>niesamowity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375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96DF91B-E1A0-92D3-EB27-B829E94BE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pl-PL" sz="2200" dirty="0"/>
              <a:t>                  Ciekawostka</a:t>
            </a:r>
          </a:p>
        </p:txBody>
      </p:sp>
      <p:pic>
        <p:nvPicPr>
          <p:cNvPr id="4" name="Obraz 3" descr="Obraz zawierający taśma, Kaseta kompaktowa, elektronika, kaseta&#10;&#10;Opis wygenerowany automatycznie">
            <a:extLst>
              <a:ext uri="{FF2B5EF4-FFF2-40B4-BE49-F238E27FC236}">
                <a16:creationId xmlns:a16="http://schemas.microsoft.com/office/drawing/2014/main" id="{29240FF2-372F-6263-D47F-0FA619B38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65C1B4-EFEF-5849-D950-9826E2216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700" dirty="0"/>
              <a:t>Nazwa </a:t>
            </a:r>
            <a:r>
              <a:rPr lang="pl-PL" sz="1700" i="1" dirty="0"/>
              <a:t>walkman</a:t>
            </a:r>
            <a:r>
              <a:rPr lang="pl-PL" sz="1700" dirty="0"/>
              <a:t> była zastrzeżoną nazwą firmy Sony. Wielu ludzi nie wiedziało, że to nazwa zastrzeżona i nazywało tak każdy przenośny  </a:t>
            </a:r>
            <a:r>
              <a:rPr lang="pl-PL" sz="1700" u="sng" dirty="0"/>
              <a:t>odtwarzacz kaset magnetofonowych</a:t>
            </a:r>
            <a:r>
              <a:rPr lang="pl-PL" sz="1700" dirty="0"/>
              <a:t> </a:t>
            </a:r>
            <a:r>
              <a:rPr lang="pl-PL" sz="1700" i="1" dirty="0"/>
              <a:t>walkmanem</a:t>
            </a:r>
          </a:p>
        </p:txBody>
      </p:sp>
    </p:spTree>
    <p:extLst>
      <p:ext uri="{BB962C8B-B14F-4D97-AF65-F5344CB8AC3E}">
        <p14:creationId xmlns:p14="http://schemas.microsoft.com/office/powerpoint/2010/main" val="65801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ubrania, Konsoleta mikserska, osoba, człowiek&#10;&#10;Opis wygenerowany automatycznie">
            <a:extLst>
              <a:ext uri="{FF2B5EF4-FFF2-40B4-BE49-F238E27FC236}">
                <a16:creationId xmlns:a16="http://schemas.microsoft.com/office/drawing/2014/main" id="{1486D45B-D773-75D2-532D-0222D34B1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6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AEC92A-2230-45B0-A12F-07F9F9EA4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817918-27CE-7AF6-1ECF-D7ADB166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    Produkcja muzyki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9594C4-195C-7729-1CCA-1D3E22747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400" dirty="0">
                <a:solidFill>
                  <a:schemeClr val="bg1"/>
                </a:solidFill>
              </a:rPr>
              <a:t>W programie komputerowym FL Studio 21 Tworzę własne beaty. Nie jestem jeszcze doświadczonym producentem muzycznym, ale chciałbym nim zostać w przyszłości. Robienie własnych podkładów daje mi dużą przyjemność, a kiedy wyjdzie mi naprawdę dobry beat, czuję wielką satysfakcję. Małą część moich produkcji publikuję w serwisie YouTube, ale większą część przechowuję na komputerze.</a:t>
            </a:r>
          </a:p>
        </p:txBody>
      </p:sp>
    </p:spTree>
    <p:extLst>
      <p:ext uri="{BB962C8B-B14F-4D97-AF65-F5344CB8AC3E}">
        <p14:creationId xmlns:p14="http://schemas.microsoft.com/office/powerpoint/2010/main" val="117472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ubrania, osoba, człowiek, obuwie&#10;&#10;Opis wygenerowany automatycznie">
            <a:extLst>
              <a:ext uri="{FF2B5EF4-FFF2-40B4-BE49-F238E27FC236}">
                <a16:creationId xmlns:a16="http://schemas.microsoft.com/office/drawing/2014/main" id="{56D86803-3E72-FFF2-5517-71439F2B3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13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40000"/>
                </a:schemeClr>
              </a:gs>
              <a:gs pos="100000">
                <a:schemeClr val="tx1">
                  <a:alpha val="8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1698A1-DB79-EBEE-8838-AA3D1EB5F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b">
            <a:norm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</a:rPr>
              <a:t> KONIEC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188DC09-7BF0-2E34-3C15-A07E3AF2E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1600">
                <a:solidFill>
                  <a:schemeClr val="bg1"/>
                </a:solidFill>
              </a:rPr>
              <a:t>Bardzo dziękuję wszystkim za uwagę, mam nadzieję, że moja prezentacja się podobała!</a:t>
            </a:r>
          </a:p>
        </p:txBody>
      </p:sp>
    </p:spTree>
    <p:extLst>
      <p:ext uri="{BB962C8B-B14F-4D97-AF65-F5344CB8AC3E}">
        <p14:creationId xmlns:p14="http://schemas.microsoft.com/office/powerpoint/2010/main" val="329032293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303</Words>
  <Application>Microsoft Office PowerPoint</Application>
  <PresentationFormat>Panoramiczny</PresentationFormat>
  <Paragraphs>16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Neue Haas Grotesk Text Pro</vt:lpstr>
      <vt:lpstr>AccentBoxVTI</vt:lpstr>
      <vt:lpstr>Moje Zainteresowanie</vt:lpstr>
      <vt:lpstr>Muzyka Rap I kultura Hip-Hop</vt:lpstr>
      <vt:lpstr>Moja kolekcja płyt i kaset</vt:lpstr>
      <vt:lpstr>Słuchanie muzyki z płyt</vt:lpstr>
      <vt:lpstr>Słuchanie muzyki z kaset</vt:lpstr>
      <vt:lpstr>                  Ciekawostka</vt:lpstr>
      <vt:lpstr>    Produkcja muzyki</vt:lpstr>
      <vt:lpstr> KONIEC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Anna Świerczyńska</cp:lastModifiedBy>
  <cp:revision>249</cp:revision>
  <dcterms:created xsi:type="dcterms:W3CDTF">2024-04-14T14:22:43Z</dcterms:created>
  <dcterms:modified xsi:type="dcterms:W3CDTF">2024-04-22T18:53:11Z</dcterms:modified>
</cp:coreProperties>
</file>